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257" r:id="rId3"/>
    <p:sldId id="258" r:id="rId4"/>
    <p:sldId id="260" r:id="rId5"/>
    <p:sldId id="261" r:id="rId6"/>
    <p:sldId id="262" r:id="rId7"/>
    <p:sldId id="263" r:id="rId8"/>
    <p:sldId id="264" r:id="rId9"/>
    <p:sldId id="277" r:id="rId10"/>
    <p:sldId id="267" r:id="rId11"/>
    <p:sldId id="259" r:id="rId12"/>
    <p:sldId id="265" r:id="rId13"/>
    <p:sldId id="271" r:id="rId14"/>
    <p:sldId id="272" r:id="rId15"/>
    <p:sldId id="273" r:id="rId16"/>
    <p:sldId id="276" r:id="rId17"/>
    <p:sldId id="266" r:id="rId18"/>
    <p:sldId id="268" r:id="rId19"/>
    <p:sldId id="275" r:id="rId20"/>
    <p:sldId id="270" r:id="rId21"/>
    <p:sldId id="274" r:id="rId22"/>
    <p:sldId id="269" r:id="rId23"/>
    <p:sldId id="281" r:id="rId24"/>
    <p:sldId id="282" r:id="rId25"/>
    <p:sldId id="278" r:id="rId26"/>
    <p:sldId id="279" r:id="rId27"/>
    <p:sldId id="280" r:id="rId28"/>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726" autoAdjust="0"/>
  </p:normalViewPr>
  <p:slideViewPr>
    <p:cSldViewPr snapToGrid="0">
      <p:cViewPr varScale="1">
        <p:scale>
          <a:sx n="94" d="100"/>
          <a:sy n="94" d="100"/>
        </p:scale>
        <p:origin x="117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64901A-2211-4FF0-A8BD-8799575C960D}" type="doc">
      <dgm:prSet loTypeId="urn:microsoft.com/office/officeart/2005/8/layout/process1" loCatId="process" qsTypeId="urn:microsoft.com/office/officeart/2005/8/quickstyle/simple1" qsCatId="simple" csTypeId="urn:microsoft.com/office/officeart/2005/8/colors/colorful5" csCatId="colorful" phldr="1"/>
      <dgm:spPr/>
    </dgm:pt>
    <dgm:pt modelId="{86377187-6777-4220-9EC2-A4BA58962969}">
      <dgm:prSet phldrT="[Text]" custT="1"/>
      <dgm:spPr/>
      <dgm:t>
        <a:bodyPr/>
        <a:lstStyle/>
        <a:p>
          <a:r>
            <a:rPr lang="en-US" sz="2800" b="1" dirty="0"/>
            <a:t>Distribute the handouts around the table</a:t>
          </a:r>
        </a:p>
      </dgm:t>
    </dgm:pt>
    <dgm:pt modelId="{B1DF27A2-94D3-44AC-9D32-E8544AF34BA4}" type="parTrans" cxnId="{972637D4-8493-4602-AA97-25361B089924}">
      <dgm:prSet/>
      <dgm:spPr/>
      <dgm:t>
        <a:bodyPr/>
        <a:lstStyle/>
        <a:p>
          <a:endParaRPr lang="en-US"/>
        </a:p>
      </dgm:t>
    </dgm:pt>
    <dgm:pt modelId="{47B81EB4-B92A-43EE-8F87-BE86DD823F4B}" type="sibTrans" cxnId="{972637D4-8493-4602-AA97-25361B089924}">
      <dgm:prSet/>
      <dgm:spPr/>
      <dgm:t>
        <a:bodyPr/>
        <a:lstStyle/>
        <a:p>
          <a:endParaRPr lang="en-US"/>
        </a:p>
      </dgm:t>
    </dgm:pt>
    <dgm:pt modelId="{C24956D9-5852-4FAA-A708-F8769AC77F19}">
      <dgm:prSet phldrT="[Text]"/>
      <dgm:spPr/>
      <dgm:t>
        <a:bodyPr/>
        <a:lstStyle/>
        <a:p>
          <a:endParaRPr lang="en-US" dirty="0"/>
        </a:p>
      </dgm:t>
    </dgm:pt>
    <dgm:pt modelId="{D9B3F590-7875-485A-80B4-ACD285E80FFA}" type="parTrans" cxnId="{C33D4E3A-DDC6-4050-90B9-EB0AB42FD6D9}">
      <dgm:prSet/>
      <dgm:spPr/>
      <dgm:t>
        <a:bodyPr/>
        <a:lstStyle/>
        <a:p>
          <a:endParaRPr lang="en-US"/>
        </a:p>
      </dgm:t>
    </dgm:pt>
    <dgm:pt modelId="{E67C08B1-C1FA-4D4E-939F-E822DAA09D58}" type="sibTrans" cxnId="{C33D4E3A-DDC6-4050-90B9-EB0AB42FD6D9}">
      <dgm:prSet/>
      <dgm:spPr/>
      <dgm:t>
        <a:bodyPr/>
        <a:lstStyle/>
        <a:p>
          <a:endParaRPr lang="en-US"/>
        </a:p>
      </dgm:t>
    </dgm:pt>
    <dgm:pt modelId="{F92E6284-DDFE-40A1-B7A4-E299D03E178D}">
      <dgm:prSet phldrT="[Text]"/>
      <dgm:spPr/>
      <dgm:t>
        <a:bodyPr/>
        <a:lstStyle/>
        <a:p>
          <a:endParaRPr lang="en-US" dirty="0"/>
        </a:p>
      </dgm:t>
    </dgm:pt>
    <dgm:pt modelId="{247B4DCB-4449-4EA7-9DCA-EEBD4FD85D64}" type="parTrans" cxnId="{9EC19B87-75F2-4DEA-880F-6F139C20A81B}">
      <dgm:prSet/>
      <dgm:spPr/>
      <dgm:t>
        <a:bodyPr/>
        <a:lstStyle/>
        <a:p>
          <a:endParaRPr lang="en-US"/>
        </a:p>
      </dgm:t>
    </dgm:pt>
    <dgm:pt modelId="{BF53E88E-171E-4A81-A44D-30F5F7873CE0}" type="sibTrans" cxnId="{9EC19B87-75F2-4DEA-880F-6F139C20A81B}">
      <dgm:prSet/>
      <dgm:spPr/>
      <dgm:t>
        <a:bodyPr/>
        <a:lstStyle/>
        <a:p>
          <a:endParaRPr lang="en-US"/>
        </a:p>
      </dgm:t>
    </dgm:pt>
    <dgm:pt modelId="{44DB01CA-47E2-42CA-82A3-72629D97B1EF}" type="pres">
      <dgm:prSet presAssocID="{8C64901A-2211-4FF0-A8BD-8799575C960D}" presName="Name0" presStyleCnt="0">
        <dgm:presLayoutVars>
          <dgm:dir/>
          <dgm:resizeHandles val="exact"/>
        </dgm:presLayoutVars>
      </dgm:prSet>
      <dgm:spPr/>
    </dgm:pt>
    <dgm:pt modelId="{9CF3D441-E8F8-4885-82B3-6AF7AF687EF9}" type="pres">
      <dgm:prSet presAssocID="{86377187-6777-4220-9EC2-A4BA58962969}" presName="node" presStyleLbl="node1" presStyleIdx="0" presStyleCnt="3">
        <dgm:presLayoutVars>
          <dgm:bulletEnabled val="1"/>
        </dgm:presLayoutVars>
      </dgm:prSet>
      <dgm:spPr/>
    </dgm:pt>
    <dgm:pt modelId="{129319D3-50E7-4D1E-A82E-A703C41399DC}" type="pres">
      <dgm:prSet presAssocID="{47B81EB4-B92A-43EE-8F87-BE86DD823F4B}" presName="sibTrans" presStyleLbl="sibTrans2D1" presStyleIdx="0" presStyleCnt="2"/>
      <dgm:spPr/>
    </dgm:pt>
    <dgm:pt modelId="{72B4E83F-58BC-42DC-AB64-5E9483560211}" type="pres">
      <dgm:prSet presAssocID="{47B81EB4-B92A-43EE-8F87-BE86DD823F4B}" presName="connectorText" presStyleLbl="sibTrans2D1" presStyleIdx="0" presStyleCnt="2"/>
      <dgm:spPr/>
    </dgm:pt>
    <dgm:pt modelId="{CF29DACC-6948-49E9-B64E-CE583F1B5B21}" type="pres">
      <dgm:prSet presAssocID="{C24956D9-5852-4FAA-A708-F8769AC77F19}" presName="node" presStyleLbl="node1" presStyleIdx="1" presStyleCnt="3">
        <dgm:presLayoutVars>
          <dgm:bulletEnabled val="1"/>
        </dgm:presLayoutVars>
      </dgm:prSet>
      <dgm:spPr/>
    </dgm:pt>
    <dgm:pt modelId="{4CA9AB87-9C4F-4987-B893-B72E843FF5AB}" type="pres">
      <dgm:prSet presAssocID="{E67C08B1-C1FA-4D4E-939F-E822DAA09D58}" presName="sibTrans" presStyleLbl="sibTrans2D1" presStyleIdx="1" presStyleCnt="2"/>
      <dgm:spPr/>
    </dgm:pt>
    <dgm:pt modelId="{9B14D4E4-17D4-4318-ACFC-A53BCD0FE1D1}" type="pres">
      <dgm:prSet presAssocID="{E67C08B1-C1FA-4D4E-939F-E822DAA09D58}" presName="connectorText" presStyleLbl="sibTrans2D1" presStyleIdx="1" presStyleCnt="2"/>
      <dgm:spPr/>
    </dgm:pt>
    <dgm:pt modelId="{AB8C2DB9-6289-44E4-97B7-6C5A47BCA8BD}" type="pres">
      <dgm:prSet presAssocID="{F92E6284-DDFE-40A1-B7A4-E299D03E178D}" presName="node" presStyleLbl="node1" presStyleIdx="2" presStyleCnt="3">
        <dgm:presLayoutVars>
          <dgm:bulletEnabled val="1"/>
        </dgm:presLayoutVars>
      </dgm:prSet>
      <dgm:spPr/>
    </dgm:pt>
  </dgm:ptLst>
  <dgm:cxnLst>
    <dgm:cxn modelId="{449EEF16-323A-4963-B333-5E924285EE48}" type="presOf" srcId="{E67C08B1-C1FA-4D4E-939F-E822DAA09D58}" destId="{9B14D4E4-17D4-4318-ACFC-A53BCD0FE1D1}" srcOrd="1" destOrd="0" presId="urn:microsoft.com/office/officeart/2005/8/layout/process1"/>
    <dgm:cxn modelId="{CFEDBF21-9866-4020-9837-74E8607F3433}" type="presOf" srcId="{E67C08B1-C1FA-4D4E-939F-E822DAA09D58}" destId="{4CA9AB87-9C4F-4987-B893-B72E843FF5AB}" srcOrd="0" destOrd="0" presId="urn:microsoft.com/office/officeart/2005/8/layout/process1"/>
    <dgm:cxn modelId="{C33D4E3A-DDC6-4050-90B9-EB0AB42FD6D9}" srcId="{8C64901A-2211-4FF0-A8BD-8799575C960D}" destId="{C24956D9-5852-4FAA-A708-F8769AC77F19}" srcOrd="1" destOrd="0" parTransId="{D9B3F590-7875-485A-80B4-ACD285E80FFA}" sibTransId="{E67C08B1-C1FA-4D4E-939F-E822DAA09D58}"/>
    <dgm:cxn modelId="{56A7643B-4FD7-475B-9360-2FC1A6BF2A1A}" type="presOf" srcId="{C24956D9-5852-4FAA-A708-F8769AC77F19}" destId="{CF29DACC-6948-49E9-B64E-CE583F1B5B21}" srcOrd="0" destOrd="0" presId="urn:microsoft.com/office/officeart/2005/8/layout/process1"/>
    <dgm:cxn modelId="{CE43F949-928F-406C-A736-869A15FA9E7A}" type="presOf" srcId="{47B81EB4-B92A-43EE-8F87-BE86DD823F4B}" destId="{72B4E83F-58BC-42DC-AB64-5E9483560211}" srcOrd="1" destOrd="0" presId="urn:microsoft.com/office/officeart/2005/8/layout/process1"/>
    <dgm:cxn modelId="{B461244D-3A68-4F4B-B43D-0673E5A9F251}" type="presOf" srcId="{8C64901A-2211-4FF0-A8BD-8799575C960D}" destId="{44DB01CA-47E2-42CA-82A3-72629D97B1EF}" srcOrd="0" destOrd="0" presId="urn:microsoft.com/office/officeart/2005/8/layout/process1"/>
    <dgm:cxn modelId="{7FB5D74F-5B89-47DD-AB09-2CA75010233F}" type="presOf" srcId="{86377187-6777-4220-9EC2-A4BA58962969}" destId="{9CF3D441-E8F8-4885-82B3-6AF7AF687EF9}" srcOrd="0" destOrd="0" presId="urn:microsoft.com/office/officeart/2005/8/layout/process1"/>
    <dgm:cxn modelId="{9EC19B87-75F2-4DEA-880F-6F139C20A81B}" srcId="{8C64901A-2211-4FF0-A8BD-8799575C960D}" destId="{F92E6284-DDFE-40A1-B7A4-E299D03E178D}" srcOrd="2" destOrd="0" parTransId="{247B4DCB-4449-4EA7-9DCA-EEBD4FD85D64}" sibTransId="{BF53E88E-171E-4A81-A44D-30F5F7873CE0}"/>
    <dgm:cxn modelId="{DA818F9C-4A26-457A-8E9D-782A91BE93A3}" type="presOf" srcId="{47B81EB4-B92A-43EE-8F87-BE86DD823F4B}" destId="{129319D3-50E7-4D1E-A82E-A703C41399DC}" srcOrd="0" destOrd="0" presId="urn:microsoft.com/office/officeart/2005/8/layout/process1"/>
    <dgm:cxn modelId="{972637D4-8493-4602-AA97-25361B089924}" srcId="{8C64901A-2211-4FF0-A8BD-8799575C960D}" destId="{86377187-6777-4220-9EC2-A4BA58962969}" srcOrd="0" destOrd="0" parTransId="{B1DF27A2-94D3-44AC-9D32-E8544AF34BA4}" sibTransId="{47B81EB4-B92A-43EE-8F87-BE86DD823F4B}"/>
    <dgm:cxn modelId="{AA008BEA-C6E3-42C6-88C9-BD5BDF14D218}" type="presOf" srcId="{F92E6284-DDFE-40A1-B7A4-E299D03E178D}" destId="{AB8C2DB9-6289-44E4-97B7-6C5A47BCA8BD}" srcOrd="0" destOrd="0" presId="urn:microsoft.com/office/officeart/2005/8/layout/process1"/>
    <dgm:cxn modelId="{CD569E4D-1D8F-4CBD-BAAB-27568746A78F}" type="presParOf" srcId="{44DB01CA-47E2-42CA-82A3-72629D97B1EF}" destId="{9CF3D441-E8F8-4885-82B3-6AF7AF687EF9}" srcOrd="0" destOrd="0" presId="urn:microsoft.com/office/officeart/2005/8/layout/process1"/>
    <dgm:cxn modelId="{1B41B39E-0A69-4839-AE34-F42413E302F0}" type="presParOf" srcId="{44DB01CA-47E2-42CA-82A3-72629D97B1EF}" destId="{129319D3-50E7-4D1E-A82E-A703C41399DC}" srcOrd="1" destOrd="0" presId="urn:microsoft.com/office/officeart/2005/8/layout/process1"/>
    <dgm:cxn modelId="{8954AD47-0BDB-4F9A-BAEF-F28FCAFE6DAB}" type="presParOf" srcId="{129319D3-50E7-4D1E-A82E-A703C41399DC}" destId="{72B4E83F-58BC-42DC-AB64-5E9483560211}" srcOrd="0" destOrd="0" presId="urn:microsoft.com/office/officeart/2005/8/layout/process1"/>
    <dgm:cxn modelId="{D43CFD52-F943-49CB-9ACE-86450EB81217}" type="presParOf" srcId="{44DB01CA-47E2-42CA-82A3-72629D97B1EF}" destId="{CF29DACC-6948-49E9-B64E-CE583F1B5B21}" srcOrd="2" destOrd="0" presId="urn:microsoft.com/office/officeart/2005/8/layout/process1"/>
    <dgm:cxn modelId="{5F7B71CF-FE95-4387-9B32-5EF7553336DA}" type="presParOf" srcId="{44DB01CA-47E2-42CA-82A3-72629D97B1EF}" destId="{4CA9AB87-9C4F-4987-B893-B72E843FF5AB}" srcOrd="3" destOrd="0" presId="urn:microsoft.com/office/officeart/2005/8/layout/process1"/>
    <dgm:cxn modelId="{7F02D753-6E7A-4BFA-87A8-8F6406D5965E}" type="presParOf" srcId="{4CA9AB87-9C4F-4987-B893-B72E843FF5AB}" destId="{9B14D4E4-17D4-4318-ACFC-A53BCD0FE1D1}" srcOrd="0" destOrd="0" presId="urn:microsoft.com/office/officeart/2005/8/layout/process1"/>
    <dgm:cxn modelId="{AB5AB4C7-F466-43C5-8E0E-815059B04657}" type="presParOf" srcId="{44DB01CA-47E2-42CA-82A3-72629D97B1EF}" destId="{AB8C2DB9-6289-44E4-97B7-6C5A47BCA8B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1249DBC-94CB-4FE2-9716-1344EDA35114}"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en-US"/>
        </a:p>
      </dgm:t>
    </dgm:pt>
    <dgm:pt modelId="{5CA8443D-8666-4B08-A01B-274883672BAA}">
      <dgm:prSet phldrT="[Text]" custT="1"/>
      <dgm:spPr/>
      <dgm:t>
        <a:bodyPr/>
        <a:lstStyle/>
        <a:p>
          <a:endParaRPr lang="en-US" sz="3600" b="1" dirty="0"/>
        </a:p>
      </dgm:t>
    </dgm:pt>
    <dgm:pt modelId="{8C6A585D-A562-41EA-B973-F90ABB626AC0}" type="parTrans" cxnId="{002E2BAB-DD2F-42F7-991D-EA712A0660D5}">
      <dgm:prSet/>
      <dgm:spPr/>
      <dgm:t>
        <a:bodyPr/>
        <a:lstStyle/>
        <a:p>
          <a:endParaRPr lang="en-US"/>
        </a:p>
      </dgm:t>
    </dgm:pt>
    <dgm:pt modelId="{C23860DB-B372-41C7-B134-BC144362FBB9}" type="sibTrans" cxnId="{002E2BAB-DD2F-42F7-991D-EA712A0660D5}">
      <dgm:prSet/>
      <dgm:spPr/>
      <dgm:t>
        <a:bodyPr/>
        <a:lstStyle/>
        <a:p>
          <a:endParaRPr lang="en-US"/>
        </a:p>
      </dgm:t>
    </dgm:pt>
    <dgm:pt modelId="{39F5DB3E-5A62-4C39-BCD9-AB209844A807}">
      <dgm:prSet phldrT="[Text]" custT="1"/>
      <dgm:spPr/>
      <dgm:t>
        <a:bodyPr/>
        <a:lstStyle/>
        <a:p>
          <a:r>
            <a:rPr lang="en-US" sz="2800" b="1" dirty="0"/>
            <a:t>Enduring Understandings</a:t>
          </a:r>
        </a:p>
      </dgm:t>
    </dgm:pt>
    <dgm:pt modelId="{81A5FFEB-2519-4EE2-B26F-F98C226A80FE}" type="parTrans" cxnId="{7CE481E2-C440-4463-92E3-12E5FACD3FC4}">
      <dgm:prSet/>
      <dgm:spPr/>
      <dgm:t>
        <a:bodyPr/>
        <a:lstStyle/>
        <a:p>
          <a:endParaRPr lang="en-US"/>
        </a:p>
      </dgm:t>
    </dgm:pt>
    <dgm:pt modelId="{F1D96A74-1A18-400C-95DD-5D519A6CB877}" type="sibTrans" cxnId="{7CE481E2-C440-4463-92E3-12E5FACD3FC4}">
      <dgm:prSet/>
      <dgm:spPr/>
      <dgm:t>
        <a:bodyPr/>
        <a:lstStyle/>
        <a:p>
          <a:endParaRPr lang="en-US"/>
        </a:p>
      </dgm:t>
    </dgm:pt>
    <dgm:pt modelId="{29C28CCB-58F1-4624-9149-E723C09F90A8}">
      <dgm:prSet phldrT="[Text]" custT="1"/>
      <dgm:spPr/>
      <dgm:t>
        <a:bodyPr/>
        <a:lstStyle/>
        <a:p>
          <a:r>
            <a:rPr lang="en-US" sz="3400" b="1" dirty="0"/>
            <a:t>Essential Knowledge</a:t>
          </a:r>
        </a:p>
      </dgm:t>
    </dgm:pt>
    <dgm:pt modelId="{734241A2-70BE-42B4-AEE7-F1741B3F6D39}" type="parTrans" cxnId="{97D80449-6704-4838-AB2A-A4EB4C60E8EB}">
      <dgm:prSet/>
      <dgm:spPr/>
      <dgm:t>
        <a:bodyPr/>
        <a:lstStyle/>
        <a:p>
          <a:endParaRPr lang="en-US"/>
        </a:p>
      </dgm:t>
    </dgm:pt>
    <dgm:pt modelId="{8B2758CD-A333-4565-BCA7-57663F655FD9}" type="sibTrans" cxnId="{97D80449-6704-4838-AB2A-A4EB4C60E8EB}">
      <dgm:prSet/>
      <dgm:spPr/>
      <dgm:t>
        <a:bodyPr/>
        <a:lstStyle/>
        <a:p>
          <a:endParaRPr lang="en-US"/>
        </a:p>
      </dgm:t>
    </dgm:pt>
    <dgm:pt modelId="{26E6F303-00F2-489E-B944-FD4309DC9DE0}">
      <dgm:prSet phldrT="[Text]" custT="1"/>
      <dgm:spPr/>
      <dgm:t>
        <a:bodyPr/>
        <a:lstStyle/>
        <a:p>
          <a:endParaRPr lang="en-US" sz="3400" b="1" dirty="0"/>
        </a:p>
      </dgm:t>
    </dgm:pt>
    <dgm:pt modelId="{04ADCA0F-0678-45E7-96EB-670217A29E8B}" type="parTrans" cxnId="{BE1BF84D-30B9-4E0F-927D-D5ADE13E0D6A}">
      <dgm:prSet/>
      <dgm:spPr/>
      <dgm:t>
        <a:bodyPr/>
        <a:lstStyle/>
        <a:p>
          <a:endParaRPr lang="en-US"/>
        </a:p>
      </dgm:t>
    </dgm:pt>
    <dgm:pt modelId="{536625B0-2178-405D-BB3A-AE1C82E5970D}" type="sibTrans" cxnId="{BE1BF84D-30B9-4E0F-927D-D5ADE13E0D6A}">
      <dgm:prSet/>
      <dgm:spPr/>
      <dgm:t>
        <a:bodyPr/>
        <a:lstStyle/>
        <a:p>
          <a:endParaRPr lang="en-US"/>
        </a:p>
      </dgm:t>
    </dgm:pt>
    <dgm:pt modelId="{97E3B3E2-4787-428F-8FF5-305468762148}" type="pres">
      <dgm:prSet presAssocID="{61249DBC-94CB-4FE2-9716-1344EDA35114}" presName="cycle" presStyleCnt="0">
        <dgm:presLayoutVars>
          <dgm:chMax val="1"/>
          <dgm:dir/>
          <dgm:animLvl val="ctr"/>
          <dgm:resizeHandles val="exact"/>
        </dgm:presLayoutVars>
      </dgm:prSet>
      <dgm:spPr/>
    </dgm:pt>
    <dgm:pt modelId="{9AF55893-5742-4FCE-B217-184D31EE1E74}" type="pres">
      <dgm:prSet presAssocID="{5CA8443D-8666-4B08-A01B-274883672BAA}" presName="centerShape" presStyleLbl="node0" presStyleIdx="0" presStyleCnt="1" custScaleX="115723"/>
      <dgm:spPr/>
    </dgm:pt>
    <dgm:pt modelId="{C026FA48-F690-4087-A488-731E7357405E}" type="pres">
      <dgm:prSet presAssocID="{81A5FFEB-2519-4EE2-B26F-F98C226A80FE}" presName="parTrans" presStyleLbl="bgSibTrans2D1" presStyleIdx="0" presStyleCnt="3"/>
      <dgm:spPr/>
    </dgm:pt>
    <dgm:pt modelId="{2B925417-879C-4819-A765-ECB08F8FE81D}" type="pres">
      <dgm:prSet presAssocID="{39F5DB3E-5A62-4C39-BCD9-AB209844A807}" presName="node" presStyleLbl="node1" presStyleIdx="0" presStyleCnt="3" custScaleX="106050">
        <dgm:presLayoutVars>
          <dgm:bulletEnabled val="1"/>
        </dgm:presLayoutVars>
      </dgm:prSet>
      <dgm:spPr/>
    </dgm:pt>
    <dgm:pt modelId="{81CA8B87-D17C-46AB-A65C-FFF9AC6366C9}" type="pres">
      <dgm:prSet presAssocID="{734241A2-70BE-42B4-AEE7-F1741B3F6D39}" presName="parTrans" presStyleLbl="bgSibTrans2D1" presStyleIdx="1" presStyleCnt="3"/>
      <dgm:spPr/>
    </dgm:pt>
    <dgm:pt modelId="{3FC5C5A4-A56D-406E-AF58-7D19D567E63C}" type="pres">
      <dgm:prSet presAssocID="{29C28CCB-58F1-4624-9149-E723C09F90A8}" presName="node" presStyleLbl="node1" presStyleIdx="1" presStyleCnt="3">
        <dgm:presLayoutVars>
          <dgm:bulletEnabled val="1"/>
        </dgm:presLayoutVars>
      </dgm:prSet>
      <dgm:spPr/>
    </dgm:pt>
    <dgm:pt modelId="{CAEBEABF-B6DD-44BF-B3E7-B2642925FBC6}" type="pres">
      <dgm:prSet presAssocID="{04ADCA0F-0678-45E7-96EB-670217A29E8B}" presName="parTrans" presStyleLbl="bgSibTrans2D1" presStyleIdx="2" presStyleCnt="3"/>
      <dgm:spPr/>
    </dgm:pt>
    <dgm:pt modelId="{77CF7031-D06D-4BBD-8B56-7A41693BC18F}" type="pres">
      <dgm:prSet presAssocID="{26E6F303-00F2-489E-B944-FD4309DC9DE0}" presName="node" presStyleLbl="node1" presStyleIdx="2" presStyleCnt="3" custScaleX="110101">
        <dgm:presLayoutVars>
          <dgm:bulletEnabled val="1"/>
        </dgm:presLayoutVars>
      </dgm:prSet>
      <dgm:spPr/>
    </dgm:pt>
  </dgm:ptLst>
  <dgm:cxnLst>
    <dgm:cxn modelId="{6B946A26-4EAB-42D6-B1DF-8ACAD393FDDB}" type="presOf" srcId="{734241A2-70BE-42B4-AEE7-F1741B3F6D39}" destId="{81CA8B87-D17C-46AB-A65C-FFF9AC6366C9}" srcOrd="0" destOrd="0" presId="urn:microsoft.com/office/officeart/2005/8/layout/radial4"/>
    <dgm:cxn modelId="{97D80449-6704-4838-AB2A-A4EB4C60E8EB}" srcId="{5CA8443D-8666-4B08-A01B-274883672BAA}" destId="{29C28CCB-58F1-4624-9149-E723C09F90A8}" srcOrd="1" destOrd="0" parTransId="{734241A2-70BE-42B4-AEE7-F1741B3F6D39}" sibTransId="{8B2758CD-A333-4565-BCA7-57663F655FD9}"/>
    <dgm:cxn modelId="{BE1BF84D-30B9-4E0F-927D-D5ADE13E0D6A}" srcId="{5CA8443D-8666-4B08-A01B-274883672BAA}" destId="{26E6F303-00F2-489E-B944-FD4309DC9DE0}" srcOrd="2" destOrd="0" parTransId="{04ADCA0F-0678-45E7-96EB-670217A29E8B}" sibTransId="{536625B0-2178-405D-BB3A-AE1C82E5970D}"/>
    <dgm:cxn modelId="{612F1470-8A03-46B0-A982-26DF0E7C68E7}" type="presOf" srcId="{29C28CCB-58F1-4624-9149-E723C09F90A8}" destId="{3FC5C5A4-A56D-406E-AF58-7D19D567E63C}" srcOrd="0" destOrd="0" presId="urn:microsoft.com/office/officeart/2005/8/layout/radial4"/>
    <dgm:cxn modelId="{002E2BAB-DD2F-42F7-991D-EA712A0660D5}" srcId="{61249DBC-94CB-4FE2-9716-1344EDA35114}" destId="{5CA8443D-8666-4B08-A01B-274883672BAA}" srcOrd="0" destOrd="0" parTransId="{8C6A585D-A562-41EA-B973-F90ABB626AC0}" sibTransId="{C23860DB-B372-41C7-B134-BC144362FBB9}"/>
    <dgm:cxn modelId="{0D3C11D3-F769-4F7B-9AC7-16F2C5E73D5F}" type="presOf" srcId="{61249DBC-94CB-4FE2-9716-1344EDA35114}" destId="{97E3B3E2-4787-428F-8FF5-305468762148}" srcOrd="0" destOrd="0" presId="urn:microsoft.com/office/officeart/2005/8/layout/radial4"/>
    <dgm:cxn modelId="{E66DC1D6-3218-42E5-88A2-D94FC101739A}" type="presOf" srcId="{04ADCA0F-0678-45E7-96EB-670217A29E8B}" destId="{CAEBEABF-B6DD-44BF-B3E7-B2642925FBC6}" srcOrd="0" destOrd="0" presId="urn:microsoft.com/office/officeart/2005/8/layout/radial4"/>
    <dgm:cxn modelId="{842C6DE0-84B6-483B-8720-7424BC3ABFCD}" type="presOf" srcId="{39F5DB3E-5A62-4C39-BCD9-AB209844A807}" destId="{2B925417-879C-4819-A765-ECB08F8FE81D}" srcOrd="0" destOrd="0" presId="urn:microsoft.com/office/officeart/2005/8/layout/radial4"/>
    <dgm:cxn modelId="{7CE481E2-C440-4463-92E3-12E5FACD3FC4}" srcId="{5CA8443D-8666-4B08-A01B-274883672BAA}" destId="{39F5DB3E-5A62-4C39-BCD9-AB209844A807}" srcOrd="0" destOrd="0" parTransId="{81A5FFEB-2519-4EE2-B26F-F98C226A80FE}" sibTransId="{F1D96A74-1A18-400C-95DD-5D519A6CB877}"/>
    <dgm:cxn modelId="{268417EF-D17A-4B90-B822-8997E25021B5}" type="presOf" srcId="{5CA8443D-8666-4B08-A01B-274883672BAA}" destId="{9AF55893-5742-4FCE-B217-184D31EE1E74}" srcOrd="0" destOrd="0" presId="urn:microsoft.com/office/officeart/2005/8/layout/radial4"/>
    <dgm:cxn modelId="{A0799CFA-B788-4064-8919-5F2AC89A0976}" type="presOf" srcId="{26E6F303-00F2-489E-B944-FD4309DC9DE0}" destId="{77CF7031-D06D-4BBD-8B56-7A41693BC18F}" srcOrd="0" destOrd="0" presId="urn:microsoft.com/office/officeart/2005/8/layout/radial4"/>
    <dgm:cxn modelId="{26BE3AFD-15F7-4638-BC6E-BCF94B75D0A6}" type="presOf" srcId="{81A5FFEB-2519-4EE2-B26F-F98C226A80FE}" destId="{C026FA48-F690-4087-A488-731E7357405E}" srcOrd="0" destOrd="0" presId="urn:microsoft.com/office/officeart/2005/8/layout/radial4"/>
    <dgm:cxn modelId="{976BA795-9156-4DF6-938E-9C76717DDBE2}" type="presParOf" srcId="{97E3B3E2-4787-428F-8FF5-305468762148}" destId="{9AF55893-5742-4FCE-B217-184D31EE1E74}" srcOrd="0" destOrd="0" presId="urn:microsoft.com/office/officeart/2005/8/layout/radial4"/>
    <dgm:cxn modelId="{BC605F34-460B-4BCC-BA75-6B9F6C309BDB}" type="presParOf" srcId="{97E3B3E2-4787-428F-8FF5-305468762148}" destId="{C026FA48-F690-4087-A488-731E7357405E}" srcOrd="1" destOrd="0" presId="urn:microsoft.com/office/officeart/2005/8/layout/radial4"/>
    <dgm:cxn modelId="{8FDB61D9-AB5E-48B4-B812-BF8E9268835B}" type="presParOf" srcId="{97E3B3E2-4787-428F-8FF5-305468762148}" destId="{2B925417-879C-4819-A765-ECB08F8FE81D}" srcOrd="2" destOrd="0" presId="urn:microsoft.com/office/officeart/2005/8/layout/radial4"/>
    <dgm:cxn modelId="{B01952CA-ABB3-4A0A-BD0F-DC47469515DC}" type="presParOf" srcId="{97E3B3E2-4787-428F-8FF5-305468762148}" destId="{81CA8B87-D17C-46AB-A65C-FFF9AC6366C9}" srcOrd="3" destOrd="0" presId="urn:microsoft.com/office/officeart/2005/8/layout/radial4"/>
    <dgm:cxn modelId="{6FE13746-AFAC-44EB-AD04-A3E9C162D0ED}" type="presParOf" srcId="{97E3B3E2-4787-428F-8FF5-305468762148}" destId="{3FC5C5A4-A56D-406E-AF58-7D19D567E63C}" srcOrd="4" destOrd="0" presId="urn:microsoft.com/office/officeart/2005/8/layout/radial4"/>
    <dgm:cxn modelId="{CDC9E992-4149-4DCE-9C63-8D82005D80E2}" type="presParOf" srcId="{97E3B3E2-4787-428F-8FF5-305468762148}" destId="{CAEBEABF-B6DD-44BF-B3E7-B2642925FBC6}" srcOrd="5" destOrd="0" presId="urn:microsoft.com/office/officeart/2005/8/layout/radial4"/>
    <dgm:cxn modelId="{7796E023-E0C1-4470-85C2-3A613398BA53}" type="presParOf" srcId="{97E3B3E2-4787-428F-8FF5-305468762148}" destId="{77CF7031-D06D-4BBD-8B56-7A41693BC18F}"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1249DBC-94CB-4FE2-9716-1344EDA35114}"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en-US"/>
        </a:p>
      </dgm:t>
    </dgm:pt>
    <dgm:pt modelId="{5CA8443D-8666-4B08-A01B-274883672BAA}">
      <dgm:prSet phldrT="[Text]" custT="1"/>
      <dgm:spPr/>
      <dgm:t>
        <a:bodyPr/>
        <a:lstStyle/>
        <a:p>
          <a:endParaRPr lang="en-US" sz="3600" b="1" dirty="0"/>
        </a:p>
      </dgm:t>
    </dgm:pt>
    <dgm:pt modelId="{8C6A585D-A562-41EA-B973-F90ABB626AC0}" type="parTrans" cxnId="{002E2BAB-DD2F-42F7-991D-EA712A0660D5}">
      <dgm:prSet/>
      <dgm:spPr/>
      <dgm:t>
        <a:bodyPr/>
        <a:lstStyle/>
        <a:p>
          <a:endParaRPr lang="en-US"/>
        </a:p>
      </dgm:t>
    </dgm:pt>
    <dgm:pt modelId="{C23860DB-B372-41C7-B134-BC144362FBB9}" type="sibTrans" cxnId="{002E2BAB-DD2F-42F7-991D-EA712A0660D5}">
      <dgm:prSet/>
      <dgm:spPr/>
      <dgm:t>
        <a:bodyPr/>
        <a:lstStyle/>
        <a:p>
          <a:endParaRPr lang="en-US"/>
        </a:p>
      </dgm:t>
    </dgm:pt>
    <dgm:pt modelId="{39F5DB3E-5A62-4C39-BCD9-AB209844A807}">
      <dgm:prSet phldrT="[Text]" custT="1"/>
      <dgm:spPr/>
      <dgm:t>
        <a:bodyPr/>
        <a:lstStyle/>
        <a:p>
          <a:r>
            <a:rPr lang="en-US" sz="2800" b="1" dirty="0"/>
            <a:t>Enduring Understandings</a:t>
          </a:r>
        </a:p>
      </dgm:t>
    </dgm:pt>
    <dgm:pt modelId="{81A5FFEB-2519-4EE2-B26F-F98C226A80FE}" type="parTrans" cxnId="{7CE481E2-C440-4463-92E3-12E5FACD3FC4}">
      <dgm:prSet/>
      <dgm:spPr/>
      <dgm:t>
        <a:bodyPr/>
        <a:lstStyle/>
        <a:p>
          <a:endParaRPr lang="en-US"/>
        </a:p>
      </dgm:t>
    </dgm:pt>
    <dgm:pt modelId="{F1D96A74-1A18-400C-95DD-5D519A6CB877}" type="sibTrans" cxnId="{7CE481E2-C440-4463-92E3-12E5FACD3FC4}">
      <dgm:prSet/>
      <dgm:spPr/>
      <dgm:t>
        <a:bodyPr/>
        <a:lstStyle/>
        <a:p>
          <a:endParaRPr lang="en-US"/>
        </a:p>
      </dgm:t>
    </dgm:pt>
    <dgm:pt modelId="{29C28CCB-58F1-4624-9149-E723C09F90A8}">
      <dgm:prSet phldrT="[Text]" custT="1"/>
      <dgm:spPr/>
      <dgm:t>
        <a:bodyPr/>
        <a:lstStyle/>
        <a:p>
          <a:r>
            <a:rPr lang="en-US" sz="3400" b="1" dirty="0"/>
            <a:t>Essential Knowledge</a:t>
          </a:r>
        </a:p>
      </dgm:t>
    </dgm:pt>
    <dgm:pt modelId="{734241A2-70BE-42B4-AEE7-F1741B3F6D39}" type="parTrans" cxnId="{97D80449-6704-4838-AB2A-A4EB4C60E8EB}">
      <dgm:prSet/>
      <dgm:spPr/>
      <dgm:t>
        <a:bodyPr/>
        <a:lstStyle/>
        <a:p>
          <a:endParaRPr lang="en-US"/>
        </a:p>
      </dgm:t>
    </dgm:pt>
    <dgm:pt modelId="{8B2758CD-A333-4565-BCA7-57663F655FD9}" type="sibTrans" cxnId="{97D80449-6704-4838-AB2A-A4EB4C60E8EB}">
      <dgm:prSet/>
      <dgm:spPr/>
      <dgm:t>
        <a:bodyPr/>
        <a:lstStyle/>
        <a:p>
          <a:endParaRPr lang="en-US"/>
        </a:p>
      </dgm:t>
    </dgm:pt>
    <dgm:pt modelId="{26E6F303-00F2-489E-B944-FD4309DC9DE0}">
      <dgm:prSet phldrT="[Text]" custT="1"/>
      <dgm:spPr/>
      <dgm:t>
        <a:bodyPr/>
        <a:lstStyle/>
        <a:p>
          <a:r>
            <a:rPr lang="en-US" sz="3400" b="1" dirty="0"/>
            <a:t>Science (Disciplinary) Practices</a:t>
          </a:r>
        </a:p>
      </dgm:t>
    </dgm:pt>
    <dgm:pt modelId="{04ADCA0F-0678-45E7-96EB-670217A29E8B}" type="parTrans" cxnId="{BE1BF84D-30B9-4E0F-927D-D5ADE13E0D6A}">
      <dgm:prSet/>
      <dgm:spPr/>
      <dgm:t>
        <a:bodyPr/>
        <a:lstStyle/>
        <a:p>
          <a:endParaRPr lang="en-US"/>
        </a:p>
      </dgm:t>
    </dgm:pt>
    <dgm:pt modelId="{536625B0-2178-405D-BB3A-AE1C82E5970D}" type="sibTrans" cxnId="{BE1BF84D-30B9-4E0F-927D-D5ADE13E0D6A}">
      <dgm:prSet/>
      <dgm:spPr/>
      <dgm:t>
        <a:bodyPr/>
        <a:lstStyle/>
        <a:p>
          <a:endParaRPr lang="en-US"/>
        </a:p>
      </dgm:t>
    </dgm:pt>
    <dgm:pt modelId="{97E3B3E2-4787-428F-8FF5-305468762148}" type="pres">
      <dgm:prSet presAssocID="{61249DBC-94CB-4FE2-9716-1344EDA35114}" presName="cycle" presStyleCnt="0">
        <dgm:presLayoutVars>
          <dgm:chMax val="1"/>
          <dgm:dir/>
          <dgm:animLvl val="ctr"/>
          <dgm:resizeHandles val="exact"/>
        </dgm:presLayoutVars>
      </dgm:prSet>
      <dgm:spPr/>
    </dgm:pt>
    <dgm:pt modelId="{9AF55893-5742-4FCE-B217-184D31EE1E74}" type="pres">
      <dgm:prSet presAssocID="{5CA8443D-8666-4B08-A01B-274883672BAA}" presName="centerShape" presStyleLbl="node0" presStyleIdx="0" presStyleCnt="1" custScaleX="115723"/>
      <dgm:spPr/>
    </dgm:pt>
    <dgm:pt modelId="{C026FA48-F690-4087-A488-731E7357405E}" type="pres">
      <dgm:prSet presAssocID="{81A5FFEB-2519-4EE2-B26F-F98C226A80FE}" presName="parTrans" presStyleLbl="bgSibTrans2D1" presStyleIdx="0" presStyleCnt="3"/>
      <dgm:spPr/>
    </dgm:pt>
    <dgm:pt modelId="{2B925417-879C-4819-A765-ECB08F8FE81D}" type="pres">
      <dgm:prSet presAssocID="{39F5DB3E-5A62-4C39-BCD9-AB209844A807}" presName="node" presStyleLbl="node1" presStyleIdx="0" presStyleCnt="3" custScaleX="106050">
        <dgm:presLayoutVars>
          <dgm:bulletEnabled val="1"/>
        </dgm:presLayoutVars>
      </dgm:prSet>
      <dgm:spPr/>
    </dgm:pt>
    <dgm:pt modelId="{81CA8B87-D17C-46AB-A65C-FFF9AC6366C9}" type="pres">
      <dgm:prSet presAssocID="{734241A2-70BE-42B4-AEE7-F1741B3F6D39}" presName="parTrans" presStyleLbl="bgSibTrans2D1" presStyleIdx="1" presStyleCnt="3"/>
      <dgm:spPr/>
    </dgm:pt>
    <dgm:pt modelId="{3FC5C5A4-A56D-406E-AF58-7D19D567E63C}" type="pres">
      <dgm:prSet presAssocID="{29C28CCB-58F1-4624-9149-E723C09F90A8}" presName="node" presStyleLbl="node1" presStyleIdx="1" presStyleCnt="3">
        <dgm:presLayoutVars>
          <dgm:bulletEnabled val="1"/>
        </dgm:presLayoutVars>
      </dgm:prSet>
      <dgm:spPr/>
    </dgm:pt>
    <dgm:pt modelId="{CAEBEABF-B6DD-44BF-B3E7-B2642925FBC6}" type="pres">
      <dgm:prSet presAssocID="{04ADCA0F-0678-45E7-96EB-670217A29E8B}" presName="parTrans" presStyleLbl="bgSibTrans2D1" presStyleIdx="2" presStyleCnt="3"/>
      <dgm:spPr/>
    </dgm:pt>
    <dgm:pt modelId="{77CF7031-D06D-4BBD-8B56-7A41693BC18F}" type="pres">
      <dgm:prSet presAssocID="{26E6F303-00F2-489E-B944-FD4309DC9DE0}" presName="node" presStyleLbl="node1" presStyleIdx="2" presStyleCnt="3" custScaleX="110101">
        <dgm:presLayoutVars>
          <dgm:bulletEnabled val="1"/>
        </dgm:presLayoutVars>
      </dgm:prSet>
      <dgm:spPr/>
    </dgm:pt>
  </dgm:ptLst>
  <dgm:cxnLst>
    <dgm:cxn modelId="{6B946A26-4EAB-42D6-B1DF-8ACAD393FDDB}" type="presOf" srcId="{734241A2-70BE-42B4-AEE7-F1741B3F6D39}" destId="{81CA8B87-D17C-46AB-A65C-FFF9AC6366C9}" srcOrd="0" destOrd="0" presId="urn:microsoft.com/office/officeart/2005/8/layout/radial4"/>
    <dgm:cxn modelId="{97D80449-6704-4838-AB2A-A4EB4C60E8EB}" srcId="{5CA8443D-8666-4B08-A01B-274883672BAA}" destId="{29C28CCB-58F1-4624-9149-E723C09F90A8}" srcOrd="1" destOrd="0" parTransId="{734241A2-70BE-42B4-AEE7-F1741B3F6D39}" sibTransId="{8B2758CD-A333-4565-BCA7-57663F655FD9}"/>
    <dgm:cxn modelId="{BE1BF84D-30B9-4E0F-927D-D5ADE13E0D6A}" srcId="{5CA8443D-8666-4B08-A01B-274883672BAA}" destId="{26E6F303-00F2-489E-B944-FD4309DC9DE0}" srcOrd="2" destOrd="0" parTransId="{04ADCA0F-0678-45E7-96EB-670217A29E8B}" sibTransId="{536625B0-2178-405D-BB3A-AE1C82E5970D}"/>
    <dgm:cxn modelId="{612F1470-8A03-46B0-A982-26DF0E7C68E7}" type="presOf" srcId="{29C28CCB-58F1-4624-9149-E723C09F90A8}" destId="{3FC5C5A4-A56D-406E-AF58-7D19D567E63C}" srcOrd="0" destOrd="0" presId="urn:microsoft.com/office/officeart/2005/8/layout/radial4"/>
    <dgm:cxn modelId="{002E2BAB-DD2F-42F7-991D-EA712A0660D5}" srcId="{61249DBC-94CB-4FE2-9716-1344EDA35114}" destId="{5CA8443D-8666-4B08-A01B-274883672BAA}" srcOrd="0" destOrd="0" parTransId="{8C6A585D-A562-41EA-B973-F90ABB626AC0}" sibTransId="{C23860DB-B372-41C7-B134-BC144362FBB9}"/>
    <dgm:cxn modelId="{0D3C11D3-F769-4F7B-9AC7-16F2C5E73D5F}" type="presOf" srcId="{61249DBC-94CB-4FE2-9716-1344EDA35114}" destId="{97E3B3E2-4787-428F-8FF5-305468762148}" srcOrd="0" destOrd="0" presId="urn:microsoft.com/office/officeart/2005/8/layout/radial4"/>
    <dgm:cxn modelId="{E66DC1D6-3218-42E5-88A2-D94FC101739A}" type="presOf" srcId="{04ADCA0F-0678-45E7-96EB-670217A29E8B}" destId="{CAEBEABF-B6DD-44BF-B3E7-B2642925FBC6}" srcOrd="0" destOrd="0" presId="urn:microsoft.com/office/officeart/2005/8/layout/radial4"/>
    <dgm:cxn modelId="{842C6DE0-84B6-483B-8720-7424BC3ABFCD}" type="presOf" srcId="{39F5DB3E-5A62-4C39-BCD9-AB209844A807}" destId="{2B925417-879C-4819-A765-ECB08F8FE81D}" srcOrd="0" destOrd="0" presId="urn:microsoft.com/office/officeart/2005/8/layout/radial4"/>
    <dgm:cxn modelId="{7CE481E2-C440-4463-92E3-12E5FACD3FC4}" srcId="{5CA8443D-8666-4B08-A01B-274883672BAA}" destId="{39F5DB3E-5A62-4C39-BCD9-AB209844A807}" srcOrd="0" destOrd="0" parTransId="{81A5FFEB-2519-4EE2-B26F-F98C226A80FE}" sibTransId="{F1D96A74-1A18-400C-95DD-5D519A6CB877}"/>
    <dgm:cxn modelId="{268417EF-D17A-4B90-B822-8997E25021B5}" type="presOf" srcId="{5CA8443D-8666-4B08-A01B-274883672BAA}" destId="{9AF55893-5742-4FCE-B217-184D31EE1E74}" srcOrd="0" destOrd="0" presId="urn:microsoft.com/office/officeart/2005/8/layout/radial4"/>
    <dgm:cxn modelId="{A0799CFA-B788-4064-8919-5F2AC89A0976}" type="presOf" srcId="{26E6F303-00F2-489E-B944-FD4309DC9DE0}" destId="{77CF7031-D06D-4BBD-8B56-7A41693BC18F}" srcOrd="0" destOrd="0" presId="urn:microsoft.com/office/officeart/2005/8/layout/radial4"/>
    <dgm:cxn modelId="{26BE3AFD-15F7-4638-BC6E-BCF94B75D0A6}" type="presOf" srcId="{81A5FFEB-2519-4EE2-B26F-F98C226A80FE}" destId="{C026FA48-F690-4087-A488-731E7357405E}" srcOrd="0" destOrd="0" presId="urn:microsoft.com/office/officeart/2005/8/layout/radial4"/>
    <dgm:cxn modelId="{976BA795-9156-4DF6-938E-9C76717DDBE2}" type="presParOf" srcId="{97E3B3E2-4787-428F-8FF5-305468762148}" destId="{9AF55893-5742-4FCE-B217-184D31EE1E74}" srcOrd="0" destOrd="0" presId="urn:microsoft.com/office/officeart/2005/8/layout/radial4"/>
    <dgm:cxn modelId="{BC605F34-460B-4BCC-BA75-6B9F6C309BDB}" type="presParOf" srcId="{97E3B3E2-4787-428F-8FF5-305468762148}" destId="{C026FA48-F690-4087-A488-731E7357405E}" srcOrd="1" destOrd="0" presId="urn:microsoft.com/office/officeart/2005/8/layout/radial4"/>
    <dgm:cxn modelId="{8FDB61D9-AB5E-48B4-B812-BF8E9268835B}" type="presParOf" srcId="{97E3B3E2-4787-428F-8FF5-305468762148}" destId="{2B925417-879C-4819-A765-ECB08F8FE81D}" srcOrd="2" destOrd="0" presId="urn:microsoft.com/office/officeart/2005/8/layout/radial4"/>
    <dgm:cxn modelId="{B01952CA-ABB3-4A0A-BD0F-DC47469515DC}" type="presParOf" srcId="{97E3B3E2-4787-428F-8FF5-305468762148}" destId="{81CA8B87-D17C-46AB-A65C-FFF9AC6366C9}" srcOrd="3" destOrd="0" presId="urn:microsoft.com/office/officeart/2005/8/layout/radial4"/>
    <dgm:cxn modelId="{6FE13746-AFAC-44EB-AD04-A3E9C162D0ED}" type="presParOf" srcId="{97E3B3E2-4787-428F-8FF5-305468762148}" destId="{3FC5C5A4-A56D-406E-AF58-7D19D567E63C}" srcOrd="4" destOrd="0" presId="urn:microsoft.com/office/officeart/2005/8/layout/radial4"/>
    <dgm:cxn modelId="{CDC9E992-4149-4DCE-9C63-8D82005D80E2}" type="presParOf" srcId="{97E3B3E2-4787-428F-8FF5-305468762148}" destId="{CAEBEABF-B6DD-44BF-B3E7-B2642925FBC6}" srcOrd="5" destOrd="0" presId="urn:microsoft.com/office/officeart/2005/8/layout/radial4"/>
    <dgm:cxn modelId="{7796E023-E0C1-4470-85C2-3A613398BA53}" type="presParOf" srcId="{97E3B3E2-4787-428F-8FF5-305468762148}" destId="{77CF7031-D06D-4BBD-8B56-7A41693BC18F}"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1249DBC-94CB-4FE2-9716-1344EDA35114}"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en-US"/>
        </a:p>
      </dgm:t>
    </dgm:pt>
    <dgm:pt modelId="{5CA8443D-8666-4B08-A01B-274883672BAA}">
      <dgm:prSet phldrT="[Text]" custT="1"/>
      <dgm:spPr/>
      <dgm:t>
        <a:bodyPr/>
        <a:lstStyle/>
        <a:p>
          <a:r>
            <a:rPr lang="en-US" sz="3700" b="1" dirty="0"/>
            <a:t>Learning Objectives</a:t>
          </a:r>
        </a:p>
      </dgm:t>
    </dgm:pt>
    <dgm:pt modelId="{8C6A585D-A562-41EA-B973-F90ABB626AC0}" type="parTrans" cxnId="{002E2BAB-DD2F-42F7-991D-EA712A0660D5}">
      <dgm:prSet/>
      <dgm:spPr/>
      <dgm:t>
        <a:bodyPr/>
        <a:lstStyle/>
        <a:p>
          <a:endParaRPr lang="en-US"/>
        </a:p>
      </dgm:t>
    </dgm:pt>
    <dgm:pt modelId="{C23860DB-B372-41C7-B134-BC144362FBB9}" type="sibTrans" cxnId="{002E2BAB-DD2F-42F7-991D-EA712A0660D5}">
      <dgm:prSet/>
      <dgm:spPr/>
      <dgm:t>
        <a:bodyPr/>
        <a:lstStyle/>
        <a:p>
          <a:endParaRPr lang="en-US"/>
        </a:p>
      </dgm:t>
    </dgm:pt>
    <dgm:pt modelId="{39F5DB3E-5A62-4C39-BCD9-AB209844A807}">
      <dgm:prSet phldrT="[Text]" custT="1"/>
      <dgm:spPr/>
      <dgm:t>
        <a:bodyPr/>
        <a:lstStyle/>
        <a:p>
          <a:r>
            <a:rPr lang="en-US" sz="2800" b="1" dirty="0"/>
            <a:t>Enduring Understandings</a:t>
          </a:r>
        </a:p>
      </dgm:t>
    </dgm:pt>
    <dgm:pt modelId="{81A5FFEB-2519-4EE2-B26F-F98C226A80FE}" type="parTrans" cxnId="{7CE481E2-C440-4463-92E3-12E5FACD3FC4}">
      <dgm:prSet/>
      <dgm:spPr/>
      <dgm:t>
        <a:bodyPr/>
        <a:lstStyle/>
        <a:p>
          <a:endParaRPr lang="en-US"/>
        </a:p>
      </dgm:t>
    </dgm:pt>
    <dgm:pt modelId="{F1D96A74-1A18-400C-95DD-5D519A6CB877}" type="sibTrans" cxnId="{7CE481E2-C440-4463-92E3-12E5FACD3FC4}">
      <dgm:prSet/>
      <dgm:spPr/>
      <dgm:t>
        <a:bodyPr/>
        <a:lstStyle/>
        <a:p>
          <a:endParaRPr lang="en-US"/>
        </a:p>
      </dgm:t>
    </dgm:pt>
    <dgm:pt modelId="{29C28CCB-58F1-4624-9149-E723C09F90A8}">
      <dgm:prSet phldrT="[Text]" custT="1"/>
      <dgm:spPr/>
      <dgm:t>
        <a:bodyPr/>
        <a:lstStyle/>
        <a:p>
          <a:r>
            <a:rPr lang="en-US" sz="3400" b="1" dirty="0"/>
            <a:t>Essential Knowledge</a:t>
          </a:r>
        </a:p>
      </dgm:t>
    </dgm:pt>
    <dgm:pt modelId="{734241A2-70BE-42B4-AEE7-F1741B3F6D39}" type="parTrans" cxnId="{97D80449-6704-4838-AB2A-A4EB4C60E8EB}">
      <dgm:prSet/>
      <dgm:spPr/>
      <dgm:t>
        <a:bodyPr/>
        <a:lstStyle/>
        <a:p>
          <a:endParaRPr lang="en-US"/>
        </a:p>
      </dgm:t>
    </dgm:pt>
    <dgm:pt modelId="{8B2758CD-A333-4565-BCA7-57663F655FD9}" type="sibTrans" cxnId="{97D80449-6704-4838-AB2A-A4EB4C60E8EB}">
      <dgm:prSet/>
      <dgm:spPr/>
      <dgm:t>
        <a:bodyPr/>
        <a:lstStyle/>
        <a:p>
          <a:endParaRPr lang="en-US"/>
        </a:p>
      </dgm:t>
    </dgm:pt>
    <dgm:pt modelId="{26E6F303-00F2-489E-B944-FD4309DC9DE0}">
      <dgm:prSet phldrT="[Text]" custT="1"/>
      <dgm:spPr/>
      <dgm:t>
        <a:bodyPr/>
        <a:lstStyle/>
        <a:p>
          <a:r>
            <a:rPr lang="en-US" sz="3400" b="1" dirty="0"/>
            <a:t>Science (Disciplinary) Practices</a:t>
          </a:r>
        </a:p>
      </dgm:t>
    </dgm:pt>
    <dgm:pt modelId="{04ADCA0F-0678-45E7-96EB-670217A29E8B}" type="parTrans" cxnId="{BE1BF84D-30B9-4E0F-927D-D5ADE13E0D6A}">
      <dgm:prSet/>
      <dgm:spPr/>
      <dgm:t>
        <a:bodyPr/>
        <a:lstStyle/>
        <a:p>
          <a:endParaRPr lang="en-US"/>
        </a:p>
      </dgm:t>
    </dgm:pt>
    <dgm:pt modelId="{536625B0-2178-405D-BB3A-AE1C82E5970D}" type="sibTrans" cxnId="{BE1BF84D-30B9-4E0F-927D-D5ADE13E0D6A}">
      <dgm:prSet/>
      <dgm:spPr/>
      <dgm:t>
        <a:bodyPr/>
        <a:lstStyle/>
        <a:p>
          <a:endParaRPr lang="en-US"/>
        </a:p>
      </dgm:t>
    </dgm:pt>
    <dgm:pt modelId="{97E3B3E2-4787-428F-8FF5-305468762148}" type="pres">
      <dgm:prSet presAssocID="{61249DBC-94CB-4FE2-9716-1344EDA35114}" presName="cycle" presStyleCnt="0">
        <dgm:presLayoutVars>
          <dgm:chMax val="1"/>
          <dgm:dir/>
          <dgm:animLvl val="ctr"/>
          <dgm:resizeHandles val="exact"/>
        </dgm:presLayoutVars>
      </dgm:prSet>
      <dgm:spPr/>
    </dgm:pt>
    <dgm:pt modelId="{9AF55893-5742-4FCE-B217-184D31EE1E74}" type="pres">
      <dgm:prSet presAssocID="{5CA8443D-8666-4B08-A01B-274883672BAA}" presName="centerShape" presStyleLbl="node0" presStyleIdx="0" presStyleCnt="1" custScaleX="115723"/>
      <dgm:spPr/>
    </dgm:pt>
    <dgm:pt modelId="{C026FA48-F690-4087-A488-731E7357405E}" type="pres">
      <dgm:prSet presAssocID="{81A5FFEB-2519-4EE2-B26F-F98C226A80FE}" presName="parTrans" presStyleLbl="bgSibTrans2D1" presStyleIdx="0" presStyleCnt="3"/>
      <dgm:spPr/>
    </dgm:pt>
    <dgm:pt modelId="{2B925417-879C-4819-A765-ECB08F8FE81D}" type="pres">
      <dgm:prSet presAssocID="{39F5DB3E-5A62-4C39-BCD9-AB209844A807}" presName="node" presStyleLbl="node1" presStyleIdx="0" presStyleCnt="3" custScaleX="106050">
        <dgm:presLayoutVars>
          <dgm:bulletEnabled val="1"/>
        </dgm:presLayoutVars>
      </dgm:prSet>
      <dgm:spPr/>
    </dgm:pt>
    <dgm:pt modelId="{81CA8B87-D17C-46AB-A65C-FFF9AC6366C9}" type="pres">
      <dgm:prSet presAssocID="{734241A2-70BE-42B4-AEE7-F1741B3F6D39}" presName="parTrans" presStyleLbl="bgSibTrans2D1" presStyleIdx="1" presStyleCnt="3"/>
      <dgm:spPr/>
    </dgm:pt>
    <dgm:pt modelId="{3FC5C5A4-A56D-406E-AF58-7D19D567E63C}" type="pres">
      <dgm:prSet presAssocID="{29C28CCB-58F1-4624-9149-E723C09F90A8}" presName="node" presStyleLbl="node1" presStyleIdx="1" presStyleCnt="3">
        <dgm:presLayoutVars>
          <dgm:bulletEnabled val="1"/>
        </dgm:presLayoutVars>
      </dgm:prSet>
      <dgm:spPr/>
    </dgm:pt>
    <dgm:pt modelId="{CAEBEABF-B6DD-44BF-B3E7-B2642925FBC6}" type="pres">
      <dgm:prSet presAssocID="{04ADCA0F-0678-45E7-96EB-670217A29E8B}" presName="parTrans" presStyleLbl="bgSibTrans2D1" presStyleIdx="2" presStyleCnt="3"/>
      <dgm:spPr/>
    </dgm:pt>
    <dgm:pt modelId="{77CF7031-D06D-4BBD-8B56-7A41693BC18F}" type="pres">
      <dgm:prSet presAssocID="{26E6F303-00F2-489E-B944-FD4309DC9DE0}" presName="node" presStyleLbl="node1" presStyleIdx="2" presStyleCnt="3" custScaleX="110101">
        <dgm:presLayoutVars>
          <dgm:bulletEnabled val="1"/>
        </dgm:presLayoutVars>
      </dgm:prSet>
      <dgm:spPr/>
    </dgm:pt>
  </dgm:ptLst>
  <dgm:cxnLst>
    <dgm:cxn modelId="{6B946A26-4EAB-42D6-B1DF-8ACAD393FDDB}" type="presOf" srcId="{734241A2-70BE-42B4-AEE7-F1741B3F6D39}" destId="{81CA8B87-D17C-46AB-A65C-FFF9AC6366C9}" srcOrd="0" destOrd="0" presId="urn:microsoft.com/office/officeart/2005/8/layout/radial4"/>
    <dgm:cxn modelId="{97D80449-6704-4838-AB2A-A4EB4C60E8EB}" srcId="{5CA8443D-8666-4B08-A01B-274883672BAA}" destId="{29C28CCB-58F1-4624-9149-E723C09F90A8}" srcOrd="1" destOrd="0" parTransId="{734241A2-70BE-42B4-AEE7-F1741B3F6D39}" sibTransId="{8B2758CD-A333-4565-BCA7-57663F655FD9}"/>
    <dgm:cxn modelId="{BE1BF84D-30B9-4E0F-927D-D5ADE13E0D6A}" srcId="{5CA8443D-8666-4B08-A01B-274883672BAA}" destId="{26E6F303-00F2-489E-B944-FD4309DC9DE0}" srcOrd="2" destOrd="0" parTransId="{04ADCA0F-0678-45E7-96EB-670217A29E8B}" sibTransId="{536625B0-2178-405D-BB3A-AE1C82E5970D}"/>
    <dgm:cxn modelId="{612F1470-8A03-46B0-A982-26DF0E7C68E7}" type="presOf" srcId="{29C28CCB-58F1-4624-9149-E723C09F90A8}" destId="{3FC5C5A4-A56D-406E-AF58-7D19D567E63C}" srcOrd="0" destOrd="0" presId="urn:microsoft.com/office/officeart/2005/8/layout/radial4"/>
    <dgm:cxn modelId="{002E2BAB-DD2F-42F7-991D-EA712A0660D5}" srcId="{61249DBC-94CB-4FE2-9716-1344EDA35114}" destId="{5CA8443D-8666-4B08-A01B-274883672BAA}" srcOrd="0" destOrd="0" parTransId="{8C6A585D-A562-41EA-B973-F90ABB626AC0}" sibTransId="{C23860DB-B372-41C7-B134-BC144362FBB9}"/>
    <dgm:cxn modelId="{0D3C11D3-F769-4F7B-9AC7-16F2C5E73D5F}" type="presOf" srcId="{61249DBC-94CB-4FE2-9716-1344EDA35114}" destId="{97E3B3E2-4787-428F-8FF5-305468762148}" srcOrd="0" destOrd="0" presId="urn:microsoft.com/office/officeart/2005/8/layout/radial4"/>
    <dgm:cxn modelId="{E66DC1D6-3218-42E5-88A2-D94FC101739A}" type="presOf" srcId="{04ADCA0F-0678-45E7-96EB-670217A29E8B}" destId="{CAEBEABF-B6DD-44BF-B3E7-B2642925FBC6}" srcOrd="0" destOrd="0" presId="urn:microsoft.com/office/officeart/2005/8/layout/radial4"/>
    <dgm:cxn modelId="{842C6DE0-84B6-483B-8720-7424BC3ABFCD}" type="presOf" srcId="{39F5DB3E-5A62-4C39-BCD9-AB209844A807}" destId="{2B925417-879C-4819-A765-ECB08F8FE81D}" srcOrd="0" destOrd="0" presId="urn:microsoft.com/office/officeart/2005/8/layout/radial4"/>
    <dgm:cxn modelId="{7CE481E2-C440-4463-92E3-12E5FACD3FC4}" srcId="{5CA8443D-8666-4B08-A01B-274883672BAA}" destId="{39F5DB3E-5A62-4C39-BCD9-AB209844A807}" srcOrd="0" destOrd="0" parTransId="{81A5FFEB-2519-4EE2-B26F-F98C226A80FE}" sibTransId="{F1D96A74-1A18-400C-95DD-5D519A6CB877}"/>
    <dgm:cxn modelId="{268417EF-D17A-4B90-B822-8997E25021B5}" type="presOf" srcId="{5CA8443D-8666-4B08-A01B-274883672BAA}" destId="{9AF55893-5742-4FCE-B217-184D31EE1E74}" srcOrd="0" destOrd="0" presId="urn:microsoft.com/office/officeart/2005/8/layout/radial4"/>
    <dgm:cxn modelId="{A0799CFA-B788-4064-8919-5F2AC89A0976}" type="presOf" srcId="{26E6F303-00F2-489E-B944-FD4309DC9DE0}" destId="{77CF7031-D06D-4BBD-8B56-7A41693BC18F}" srcOrd="0" destOrd="0" presId="urn:microsoft.com/office/officeart/2005/8/layout/radial4"/>
    <dgm:cxn modelId="{26BE3AFD-15F7-4638-BC6E-BCF94B75D0A6}" type="presOf" srcId="{81A5FFEB-2519-4EE2-B26F-F98C226A80FE}" destId="{C026FA48-F690-4087-A488-731E7357405E}" srcOrd="0" destOrd="0" presId="urn:microsoft.com/office/officeart/2005/8/layout/radial4"/>
    <dgm:cxn modelId="{976BA795-9156-4DF6-938E-9C76717DDBE2}" type="presParOf" srcId="{97E3B3E2-4787-428F-8FF5-305468762148}" destId="{9AF55893-5742-4FCE-B217-184D31EE1E74}" srcOrd="0" destOrd="0" presId="urn:microsoft.com/office/officeart/2005/8/layout/radial4"/>
    <dgm:cxn modelId="{BC605F34-460B-4BCC-BA75-6B9F6C309BDB}" type="presParOf" srcId="{97E3B3E2-4787-428F-8FF5-305468762148}" destId="{C026FA48-F690-4087-A488-731E7357405E}" srcOrd="1" destOrd="0" presId="urn:microsoft.com/office/officeart/2005/8/layout/radial4"/>
    <dgm:cxn modelId="{8FDB61D9-AB5E-48B4-B812-BF8E9268835B}" type="presParOf" srcId="{97E3B3E2-4787-428F-8FF5-305468762148}" destId="{2B925417-879C-4819-A765-ECB08F8FE81D}" srcOrd="2" destOrd="0" presId="urn:microsoft.com/office/officeart/2005/8/layout/radial4"/>
    <dgm:cxn modelId="{B01952CA-ABB3-4A0A-BD0F-DC47469515DC}" type="presParOf" srcId="{97E3B3E2-4787-428F-8FF5-305468762148}" destId="{81CA8B87-D17C-46AB-A65C-FFF9AC6366C9}" srcOrd="3" destOrd="0" presId="urn:microsoft.com/office/officeart/2005/8/layout/radial4"/>
    <dgm:cxn modelId="{6FE13746-AFAC-44EB-AD04-A3E9C162D0ED}" type="presParOf" srcId="{97E3B3E2-4787-428F-8FF5-305468762148}" destId="{3FC5C5A4-A56D-406E-AF58-7D19D567E63C}" srcOrd="4" destOrd="0" presId="urn:microsoft.com/office/officeart/2005/8/layout/radial4"/>
    <dgm:cxn modelId="{CDC9E992-4149-4DCE-9C63-8D82005D80E2}" type="presParOf" srcId="{97E3B3E2-4787-428F-8FF5-305468762148}" destId="{CAEBEABF-B6DD-44BF-B3E7-B2642925FBC6}" srcOrd="5" destOrd="0" presId="urn:microsoft.com/office/officeart/2005/8/layout/radial4"/>
    <dgm:cxn modelId="{7796E023-E0C1-4470-85C2-3A613398BA53}" type="presParOf" srcId="{97E3B3E2-4787-428F-8FF5-305468762148}" destId="{77CF7031-D06D-4BBD-8B56-7A41693BC18F}"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1249DBC-94CB-4FE2-9716-1344EDA35114}"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en-US"/>
        </a:p>
      </dgm:t>
    </dgm:pt>
    <dgm:pt modelId="{97E3B3E2-4787-428F-8FF5-305468762148}" type="pres">
      <dgm:prSet presAssocID="{61249DBC-94CB-4FE2-9716-1344EDA35114}" presName="cycle" presStyleCnt="0">
        <dgm:presLayoutVars>
          <dgm:chMax val="1"/>
          <dgm:dir/>
          <dgm:animLvl val="ctr"/>
          <dgm:resizeHandles val="exact"/>
        </dgm:presLayoutVars>
      </dgm:prSet>
      <dgm:spPr/>
    </dgm:pt>
  </dgm:ptLst>
  <dgm:cxnLst>
    <dgm:cxn modelId="{0D3C11D3-F769-4F7B-9AC7-16F2C5E73D5F}" type="presOf" srcId="{61249DBC-94CB-4FE2-9716-1344EDA35114}" destId="{97E3B3E2-4787-428F-8FF5-305468762148}" srcOrd="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1249DBC-94CB-4FE2-9716-1344EDA35114}"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en-US"/>
        </a:p>
      </dgm:t>
    </dgm:pt>
    <dgm:pt modelId="{5CA8443D-8666-4B08-A01B-274883672BAA}">
      <dgm:prSet phldrT="[Text]" custT="1"/>
      <dgm:spPr/>
      <dgm:t>
        <a:bodyPr/>
        <a:lstStyle/>
        <a:p>
          <a:pPr algn="ctr"/>
          <a:r>
            <a:rPr lang="en-US" sz="1800" b="1" dirty="0"/>
            <a:t>Learning Objectives</a:t>
          </a:r>
        </a:p>
      </dgm:t>
    </dgm:pt>
    <dgm:pt modelId="{8C6A585D-A562-41EA-B973-F90ABB626AC0}" type="parTrans" cxnId="{002E2BAB-DD2F-42F7-991D-EA712A0660D5}">
      <dgm:prSet/>
      <dgm:spPr/>
      <dgm:t>
        <a:bodyPr/>
        <a:lstStyle/>
        <a:p>
          <a:pPr algn="ctr"/>
          <a:endParaRPr lang="en-US" sz="1800"/>
        </a:p>
      </dgm:t>
    </dgm:pt>
    <dgm:pt modelId="{C23860DB-B372-41C7-B134-BC144362FBB9}" type="sibTrans" cxnId="{002E2BAB-DD2F-42F7-991D-EA712A0660D5}">
      <dgm:prSet/>
      <dgm:spPr/>
      <dgm:t>
        <a:bodyPr/>
        <a:lstStyle/>
        <a:p>
          <a:pPr algn="ctr"/>
          <a:endParaRPr lang="en-US" sz="1800"/>
        </a:p>
      </dgm:t>
    </dgm:pt>
    <dgm:pt modelId="{39F5DB3E-5A62-4C39-BCD9-AB209844A807}">
      <dgm:prSet phldrT="[Text]" custT="1"/>
      <dgm:spPr/>
      <dgm:t>
        <a:bodyPr/>
        <a:lstStyle/>
        <a:p>
          <a:pPr algn="ctr"/>
          <a:r>
            <a:rPr lang="en-US" sz="1800" b="1" dirty="0"/>
            <a:t>Enduring Understandings</a:t>
          </a:r>
        </a:p>
      </dgm:t>
    </dgm:pt>
    <dgm:pt modelId="{81A5FFEB-2519-4EE2-B26F-F98C226A80FE}" type="parTrans" cxnId="{7CE481E2-C440-4463-92E3-12E5FACD3FC4}">
      <dgm:prSet/>
      <dgm:spPr/>
      <dgm:t>
        <a:bodyPr/>
        <a:lstStyle/>
        <a:p>
          <a:pPr algn="ctr"/>
          <a:endParaRPr lang="en-US" sz="1800"/>
        </a:p>
      </dgm:t>
    </dgm:pt>
    <dgm:pt modelId="{F1D96A74-1A18-400C-95DD-5D519A6CB877}" type="sibTrans" cxnId="{7CE481E2-C440-4463-92E3-12E5FACD3FC4}">
      <dgm:prSet/>
      <dgm:spPr/>
      <dgm:t>
        <a:bodyPr/>
        <a:lstStyle/>
        <a:p>
          <a:pPr algn="ctr"/>
          <a:endParaRPr lang="en-US" sz="1800"/>
        </a:p>
      </dgm:t>
    </dgm:pt>
    <dgm:pt modelId="{29C28CCB-58F1-4624-9149-E723C09F90A8}">
      <dgm:prSet phldrT="[Text]" custT="1"/>
      <dgm:spPr/>
      <dgm:t>
        <a:bodyPr/>
        <a:lstStyle/>
        <a:p>
          <a:pPr algn="ctr"/>
          <a:r>
            <a:rPr lang="en-US" sz="1800" b="1" dirty="0"/>
            <a:t>Essential Knowledge</a:t>
          </a:r>
        </a:p>
      </dgm:t>
    </dgm:pt>
    <dgm:pt modelId="{734241A2-70BE-42B4-AEE7-F1741B3F6D39}" type="parTrans" cxnId="{97D80449-6704-4838-AB2A-A4EB4C60E8EB}">
      <dgm:prSet/>
      <dgm:spPr/>
      <dgm:t>
        <a:bodyPr/>
        <a:lstStyle/>
        <a:p>
          <a:pPr algn="ctr"/>
          <a:endParaRPr lang="en-US" sz="1800"/>
        </a:p>
      </dgm:t>
    </dgm:pt>
    <dgm:pt modelId="{8B2758CD-A333-4565-BCA7-57663F655FD9}" type="sibTrans" cxnId="{97D80449-6704-4838-AB2A-A4EB4C60E8EB}">
      <dgm:prSet/>
      <dgm:spPr/>
      <dgm:t>
        <a:bodyPr/>
        <a:lstStyle/>
        <a:p>
          <a:pPr algn="ctr"/>
          <a:endParaRPr lang="en-US" sz="1800"/>
        </a:p>
      </dgm:t>
    </dgm:pt>
    <dgm:pt modelId="{26E6F303-00F2-489E-B944-FD4309DC9DE0}">
      <dgm:prSet phldrT="[Text]" custT="1"/>
      <dgm:spPr/>
      <dgm:t>
        <a:bodyPr/>
        <a:lstStyle/>
        <a:p>
          <a:pPr algn="ctr"/>
          <a:r>
            <a:rPr lang="en-US" sz="1800" b="1" dirty="0"/>
            <a:t>Science (Disciplinary) Practices</a:t>
          </a:r>
        </a:p>
      </dgm:t>
    </dgm:pt>
    <dgm:pt modelId="{04ADCA0F-0678-45E7-96EB-670217A29E8B}" type="parTrans" cxnId="{BE1BF84D-30B9-4E0F-927D-D5ADE13E0D6A}">
      <dgm:prSet/>
      <dgm:spPr/>
      <dgm:t>
        <a:bodyPr/>
        <a:lstStyle/>
        <a:p>
          <a:pPr algn="ctr"/>
          <a:endParaRPr lang="en-US" sz="1800"/>
        </a:p>
      </dgm:t>
    </dgm:pt>
    <dgm:pt modelId="{536625B0-2178-405D-BB3A-AE1C82E5970D}" type="sibTrans" cxnId="{BE1BF84D-30B9-4E0F-927D-D5ADE13E0D6A}">
      <dgm:prSet/>
      <dgm:spPr/>
      <dgm:t>
        <a:bodyPr/>
        <a:lstStyle/>
        <a:p>
          <a:pPr algn="ctr"/>
          <a:endParaRPr lang="en-US" sz="1800"/>
        </a:p>
      </dgm:t>
    </dgm:pt>
    <dgm:pt modelId="{97E3B3E2-4787-428F-8FF5-305468762148}" type="pres">
      <dgm:prSet presAssocID="{61249DBC-94CB-4FE2-9716-1344EDA35114}" presName="cycle" presStyleCnt="0">
        <dgm:presLayoutVars>
          <dgm:chMax val="1"/>
          <dgm:dir/>
          <dgm:animLvl val="ctr"/>
          <dgm:resizeHandles val="exact"/>
        </dgm:presLayoutVars>
      </dgm:prSet>
      <dgm:spPr/>
    </dgm:pt>
    <dgm:pt modelId="{9AF55893-5742-4FCE-B217-184D31EE1E74}" type="pres">
      <dgm:prSet presAssocID="{5CA8443D-8666-4B08-A01B-274883672BAA}" presName="centerShape" presStyleLbl="node0" presStyleIdx="0" presStyleCnt="1" custScaleX="115723"/>
      <dgm:spPr/>
    </dgm:pt>
    <dgm:pt modelId="{C026FA48-F690-4087-A488-731E7357405E}" type="pres">
      <dgm:prSet presAssocID="{81A5FFEB-2519-4EE2-B26F-F98C226A80FE}" presName="parTrans" presStyleLbl="bgSibTrans2D1" presStyleIdx="0" presStyleCnt="3"/>
      <dgm:spPr/>
    </dgm:pt>
    <dgm:pt modelId="{2B925417-879C-4819-A765-ECB08F8FE81D}" type="pres">
      <dgm:prSet presAssocID="{39F5DB3E-5A62-4C39-BCD9-AB209844A807}" presName="node" presStyleLbl="node1" presStyleIdx="0" presStyleCnt="3" custScaleX="106050">
        <dgm:presLayoutVars>
          <dgm:bulletEnabled val="1"/>
        </dgm:presLayoutVars>
      </dgm:prSet>
      <dgm:spPr/>
    </dgm:pt>
    <dgm:pt modelId="{81CA8B87-D17C-46AB-A65C-FFF9AC6366C9}" type="pres">
      <dgm:prSet presAssocID="{734241A2-70BE-42B4-AEE7-F1741B3F6D39}" presName="parTrans" presStyleLbl="bgSibTrans2D1" presStyleIdx="1" presStyleCnt="3"/>
      <dgm:spPr/>
    </dgm:pt>
    <dgm:pt modelId="{3FC5C5A4-A56D-406E-AF58-7D19D567E63C}" type="pres">
      <dgm:prSet presAssocID="{29C28CCB-58F1-4624-9149-E723C09F90A8}" presName="node" presStyleLbl="node1" presStyleIdx="1" presStyleCnt="3">
        <dgm:presLayoutVars>
          <dgm:bulletEnabled val="1"/>
        </dgm:presLayoutVars>
      </dgm:prSet>
      <dgm:spPr/>
    </dgm:pt>
    <dgm:pt modelId="{CAEBEABF-B6DD-44BF-B3E7-B2642925FBC6}" type="pres">
      <dgm:prSet presAssocID="{04ADCA0F-0678-45E7-96EB-670217A29E8B}" presName="parTrans" presStyleLbl="bgSibTrans2D1" presStyleIdx="2" presStyleCnt="3"/>
      <dgm:spPr/>
    </dgm:pt>
    <dgm:pt modelId="{77CF7031-D06D-4BBD-8B56-7A41693BC18F}" type="pres">
      <dgm:prSet presAssocID="{26E6F303-00F2-489E-B944-FD4309DC9DE0}" presName="node" presStyleLbl="node1" presStyleIdx="2" presStyleCnt="3" custScaleX="110101">
        <dgm:presLayoutVars>
          <dgm:bulletEnabled val="1"/>
        </dgm:presLayoutVars>
      </dgm:prSet>
      <dgm:spPr/>
    </dgm:pt>
  </dgm:ptLst>
  <dgm:cxnLst>
    <dgm:cxn modelId="{6B946A26-4EAB-42D6-B1DF-8ACAD393FDDB}" type="presOf" srcId="{734241A2-70BE-42B4-AEE7-F1741B3F6D39}" destId="{81CA8B87-D17C-46AB-A65C-FFF9AC6366C9}" srcOrd="0" destOrd="0" presId="urn:microsoft.com/office/officeart/2005/8/layout/radial4"/>
    <dgm:cxn modelId="{97D80449-6704-4838-AB2A-A4EB4C60E8EB}" srcId="{5CA8443D-8666-4B08-A01B-274883672BAA}" destId="{29C28CCB-58F1-4624-9149-E723C09F90A8}" srcOrd="1" destOrd="0" parTransId="{734241A2-70BE-42B4-AEE7-F1741B3F6D39}" sibTransId="{8B2758CD-A333-4565-BCA7-57663F655FD9}"/>
    <dgm:cxn modelId="{BE1BF84D-30B9-4E0F-927D-D5ADE13E0D6A}" srcId="{5CA8443D-8666-4B08-A01B-274883672BAA}" destId="{26E6F303-00F2-489E-B944-FD4309DC9DE0}" srcOrd="2" destOrd="0" parTransId="{04ADCA0F-0678-45E7-96EB-670217A29E8B}" sibTransId="{536625B0-2178-405D-BB3A-AE1C82E5970D}"/>
    <dgm:cxn modelId="{612F1470-8A03-46B0-A982-26DF0E7C68E7}" type="presOf" srcId="{29C28CCB-58F1-4624-9149-E723C09F90A8}" destId="{3FC5C5A4-A56D-406E-AF58-7D19D567E63C}" srcOrd="0" destOrd="0" presId="urn:microsoft.com/office/officeart/2005/8/layout/radial4"/>
    <dgm:cxn modelId="{002E2BAB-DD2F-42F7-991D-EA712A0660D5}" srcId="{61249DBC-94CB-4FE2-9716-1344EDA35114}" destId="{5CA8443D-8666-4B08-A01B-274883672BAA}" srcOrd="0" destOrd="0" parTransId="{8C6A585D-A562-41EA-B973-F90ABB626AC0}" sibTransId="{C23860DB-B372-41C7-B134-BC144362FBB9}"/>
    <dgm:cxn modelId="{0D3C11D3-F769-4F7B-9AC7-16F2C5E73D5F}" type="presOf" srcId="{61249DBC-94CB-4FE2-9716-1344EDA35114}" destId="{97E3B3E2-4787-428F-8FF5-305468762148}" srcOrd="0" destOrd="0" presId="urn:microsoft.com/office/officeart/2005/8/layout/radial4"/>
    <dgm:cxn modelId="{E66DC1D6-3218-42E5-88A2-D94FC101739A}" type="presOf" srcId="{04ADCA0F-0678-45E7-96EB-670217A29E8B}" destId="{CAEBEABF-B6DD-44BF-B3E7-B2642925FBC6}" srcOrd="0" destOrd="0" presId="urn:microsoft.com/office/officeart/2005/8/layout/radial4"/>
    <dgm:cxn modelId="{842C6DE0-84B6-483B-8720-7424BC3ABFCD}" type="presOf" srcId="{39F5DB3E-5A62-4C39-BCD9-AB209844A807}" destId="{2B925417-879C-4819-A765-ECB08F8FE81D}" srcOrd="0" destOrd="0" presId="urn:microsoft.com/office/officeart/2005/8/layout/radial4"/>
    <dgm:cxn modelId="{7CE481E2-C440-4463-92E3-12E5FACD3FC4}" srcId="{5CA8443D-8666-4B08-A01B-274883672BAA}" destId="{39F5DB3E-5A62-4C39-BCD9-AB209844A807}" srcOrd="0" destOrd="0" parTransId="{81A5FFEB-2519-4EE2-B26F-F98C226A80FE}" sibTransId="{F1D96A74-1A18-400C-95DD-5D519A6CB877}"/>
    <dgm:cxn modelId="{268417EF-D17A-4B90-B822-8997E25021B5}" type="presOf" srcId="{5CA8443D-8666-4B08-A01B-274883672BAA}" destId="{9AF55893-5742-4FCE-B217-184D31EE1E74}" srcOrd="0" destOrd="0" presId="urn:microsoft.com/office/officeart/2005/8/layout/radial4"/>
    <dgm:cxn modelId="{A0799CFA-B788-4064-8919-5F2AC89A0976}" type="presOf" srcId="{26E6F303-00F2-489E-B944-FD4309DC9DE0}" destId="{77CF7031-D06D-4BBD-8B56-7A41693BC18F}" srcOrd="0" destOrd="0" presId="urn:microsoft.com/office/officeart/2005/8/layout/radial4"/>
    <dgm:cxn modelId="{26BE3AFD-15F7-4638-BC6E-BCF94B75D0A6}" type="presOf" srcId="{81A5FFEB-2519-4EE2-B26F-F98C226A80FE}" destId="{C026FA48-F690-4087-A488-731E7357405E}" srcOrd="0" destOrd="0" presId="urn:microsoft.com/office/officeart/2005/8/layout/radial4"/>
    <dgm:cxn modelId="{976BA795-9156-4DF6-938E-9C76717DDBE2}" type="presParOf" srcId="{97E3B3E2-4787-428F-8FF5-305468762148}" destId="{9AF55893-5742-4FCE-B217-184D31EE1E74}" srcOrd="0" destOrd="0" presId="urn:microsoft.com/office/officeart/2005/8/layout/radial4"/>
    <dgm:cxn modelId="{BC605F34-460B-4BCC-BA75-6B9F6C309BDB}" type="presParOf" srcId="{97E3B3E2-4787-428F-8FF5-305468762148}" destId="{C026FA48-F690-4087-A488-731E7357405E}" srcOrd="1" destOrd="0" presId="urn:microsoft.com/office/officeart/2005/8/layout/radial4"/>
    <dgm:cxn modelId="{8FDB61D9-AB5E-48B4-B812-BF8E9268835B}" type="presParOf" srcId="{97E3B3E2-4787-428F-8FF5-305468762148}" destId="{2B925417-879C-4819-A765-ECB08F8FE81D}" srcOrd="2" destOrd="0" presId="urn:microsoft.com/office/officeart/2005/8/layout/radial4"/>
    <dgm:cxn modelId="{B01952CA-ABB3-4A0A-BD0F-DC47469515DC}" type="presParOf" srcId="{97E3B3E2-4787-428F-8FF5-305468762148}" destId="{81CA8B87-D17C-46AB-A65C-FFF9AC6366C9}" srcOrd="3" destOrd="0" presId="urn:microsoft.com/office/officeart/2005/8/layout/radial4"/>
    <dgm:cxn modelId="{6FE13746-AFAC-44EB-AD04-A3E9C162D0ED}" type="presParOf" srcId="{97E3B3E2-4787-428F-8FF5-305468762148}" destId="{3FC5C5A4-A56D-406E-AF58-7D19D567E63C}" srcOrd="4" destOrd="0" presId="urn:microsoft.com/office/officeart/2005/8/layout/radial4"/>
    <dgm:cxn modelId="{CDC9E992-4149-4DCE-9C63-8D82005D80E2}" type="presParOf" srcId="{97E3B3E2-4787-428F-8FF5-305468762148}" destId="{CAEBEABF-B6DD-44BF-B3E7-B2642925FBC6}" srcOrd="5" destOrd="0" presId="urn:microsoft.com/office/officeart/2005/8/layout/radial4"/>
    <dgm:cxn modelId="{7796E023-E0C1-4470-85C2-3A613398BA53}" type="presParOf" srcId="{97E3B3E2-4787-428F-8FF5-305468762148}" destId="{77CF7031-D06D-4BBD-8B56-7A41693BC18F}"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64901A-2211-4FF0-A8BD-8799575C960D}" type="doc">
      <dgm:prSet loTypeId="urn:microsoft.com/office/officeart/2005/8/layout/process1" loCatId="process" qsTypeId="urn:microsoft.com/office/officeart/2005/8/quickstyle/simple1" qsCatId="simple" csTypeId="urn:microsoft.com/office/officeart/2005/8/colors/colorful5" csCatId="colorful" phldr="1"/>
      <dgm:spPr/>
    </dgm:pt>
    <dgm:pt modelId="{86377187-6777-4220-9EC2-A4BA58962969}">
      <dgm:prSet phldrT="[Text]"/>
      <dgm:spPr/>
      <dgm:t>
        <a:bodyPr/>
        <a:lstStyle/>
        <a:p>
          <a:r>
            <a:rPr lang="en-US" b="1" dirty="0"/>
            <a:t>Distribute the handouts around the table</a:t>
          </a:r>
        </a:p>
      </dgm:t>
    </dgm:pt>
    <dgm:pt modelId="{B1DF27A2-94D3-44AC-9D32-E8544AF34BA4}" type="parTrans" cxnId="{972637D4-8493-4602-AA97-25361B089924}">
      <dgm:prSet/>
      <dgm:spPr/>
      <dgm:t>
        <a:bodyPr/>
        <a:lstStyle/>
        <a:p>
          <a:endParaRPr lang="en-US" b="1"/>
        </a:p>
      </dgm:t>
    </dgm:pt>
    <dgm:pt modelId="{47B81EB4-B92A-43EE-8F87-BE86DD823F4B}" type="sibTrans" cxnId="{972637D4-8493-4602-AA97-25361B089924}">
      <dgm:prSet/>
      <dgm:spPr/>
      <dgm:t>
        <a:bodyPr/>
        <a:lstStyle/>
        <a:p>
          <a:endParaRPr lang="en-US" b="1"/>
        </a:p>
      </dgm:t>
    </dgm:pt>
    <dgm:pt modelId="{C24956D9-5852-4FAA-A708-F8769AC77F19}">
      <dgm:prSet phldrT="[Text]"/>
      <dgm:spPr/>
      <dgm:t>
        <a:bodyPr/>
        <a:lstStyle/>
        <a:p>
          <a:r>
            <a:rPr lang="en-US" b="1" dirty="0"/>
            <a:t>Independently read the AP Biology exam free response question</a:t>
          </a:r>
        </a:p>
      </dgm:t>
    </dgm:pt>
    <dgm:pt modelId="{D9B3F590-7875-485A-80B4-ACD285E80FFA}" type="parTrans" cxnId="{C33D4E3A-DDC6-4050-90B9-EB0AB42FD6D9}">
      <dgm:prSet/>
      <dgm:spPr/>
      <dgm:t>
        <a:bodyPr/>
        <a:lstStyle/>
        <a:p>
          <a:endParaRPr lang="en-US" b="1"/>
        </a:p>
      </dgm:t>
    </dgm:pt>
    <dgm:pt modelId="{E67C08B1-C1FA-4D4E-939F-E822DAA09D58}" type="sibTrans" cxnId="{C33D4E3A-DDC6-4050-90B9-EB0AB42FD6D9}">
      <dgm:prSet/>
      <dgm:spPr/>
      <dgm:t>
        <a:bodyPr/>
        <a:lstStyle/>
        <a:p>
          <a:endParaRPr lang="en-US" b="1"/>
        </a:p>
      </dgm:t>
    </dgm:pt>
    <dgm:pt modelId="{F92E6284-DDFE-40A1-B7A4-E299D03E178D}">
      <dgm:prSet phldrT="[Text]"/>
      <dgm:spPr/>
      <dgm:t>
        <a:bodyPr/>
        <a:lstStyle/>
        <a:p>
          <a:endParaRPr lang="en-US" b="1" dirty="0"/>
        </a:p>
      </dgm:t>
    </dgm:pt>
    <dgm:pt modelId="{247B4DCB-4449-4EA7-9DCA-EEBD4FD85D64}" type="parTrans" cxnId="{9EC19B87-75F2-4DEA-880F-6F139C20A81B}">
      <dgm:prSet/>
      <dgm:spPr/>
      <dgm:t>
        <a:bodyPr/>
        <a:lstStyle/>
        <a:p>
          <a:endParaRPr lang="en-US" b="1"/>
        </a:p>
      </dgm:t>
    </dgm:pt>
    <dgm:pt modelId="{BF53E88E-171E-4A81-A44D-30F5F7873CE0}" type="sibTrans" cxnId="{9EC19B87-75F2-4DEA-880F-6F139C20A81B}">
      <dgm:prSet/>
      <dgm:spPr/>
      <dgm:t>
        <a:bodyPr/>
        <a:lstStyle/>
        <a:p>
          <a:endParaRPr lang="en-US" b="1"/>
        </a:p>
      </dgm:t>
    </dgm:pt>
    <dgm:pt modelId="{44DB01CA-47E2-42CA-82A3-72629D97B1EF}" type="pres">
      <dgm:prSet presAssocID="{8C64901A-2211-4FF0-A8BD-8799575C960D}" presName="Name0" presStyleCnt="0">
        <dgm:presLayoutVars>
          <dgm:dir/>
          <dgm:resizeHandles val="exact"/>
        </dgm:presLayoutVars>
      </dgm:prSet>
      <dgm:spPr/>
    </dgm:pt>
    <dgm:pt modelId="{9CF3D441-E8F8-4885-82B3-6AF7AF687EF9}" type="pres">
      <dgm:prSet presAssocID="{86377187-6777-4220-9EC2-A4BA58962969}" presName="node" presStyleLbl="node1" presStyleIdx="0" presStyleCnt="3">
        <dgm:presLayoutVars>
          <dgm:bulletEnabled val="1"/>
        </dgm:presLayoutVars>
      </dgm:prSet>
      <dgm:spPr/>
    </dgm:pt>
    <dgm:pt modelId="{129319D3-50E7-4D1E-A82E-A703C41399DC}" type="pres">
      <dgm:prSet presAssocID="{47B81EB4-B92A-43EE-8F87-BE86DD823F4B}" presName="sibTrans" presStyleLbl="sibTrans2D1" presStyleIdx="0" presStyleCnt="2"/>
      <dgm:spPr/>
    </dgm:pt>
    <dgm:pt modelId="{72B4E83F-58BC-42DC-AB64-5E9483560211}" type="pres">
      <dgm:prSet presAssocID="{47B81EB4-B92A-43EE-8F87-BE86DD823F4B}" presName="connectorText" presStyleLbl="sibTrans2D1" presStyleIdx="0" presStyleCnt="2"/>
      <dgm:spPr/>
    </dgm:pt>
    <dgm:pt modelId="{CF29DACC-6948-49E9-B64E-CE583F1B5B21}" type="pres">
      <dgm:prSet presAssocID="{C24956D9-5852-4FAA-A708-F8769AC77F19}" presName="node" presStyleLbl="node1" presStyleIdx="1" presStyleCnt="3">
        <dgm:presLayoutVars>
          <dgm:bulletEnabled val="1"/>
        </dgm:presLayoutVars>
      </dgm:prSet>
      <dgm:spPr/>
    </dgm:pt>
    <dgm:pt modelId="{4CA9AB87-9C4F-4987-B893-B72E843FF5AB}" type="pres">
      <dgm:prSet presAssocID="{E67C08B1-C1FA-4D4E-939F-E822DAA09D58}" presName="sibTrans" presStyleLbl="sibTrans2D1" presStyleIdx="1" presStyleCnt="2"/>
      <dgm:spPr/>
    </dgm:pt>
    <dgm:pt modelId="{9B14D4E4-17D4-4318-ACFC-A53BCD0FE1D1}" type="pres">
      <dgm:prSet presAssocID="{E67C08B1-C1FA-4D4E-939F-E822DAA09D58}" presName="connectorText" presStyleLbl="sibTrans2D1" presStyleIdx="1" presStyleCnt="2"/>
      <dgm:spPr/>
    </dgm:pt>
    <dgm:pt modelId="{AB8C2DB9-6289-44E4-97B7-6C5A47BCA8BD}" type="pres">
      <dgm:prSet presAssocID="{F92E6284-DDFE-40A1-B7A4-E299D03E178D}" presName="node" presStyleLbl="node1" presStyleIdx="2" presStyleCnt="3">
        <dgm:presLayoutVars>
          <dgm:bulletEnabled val="1"/>
        </dgm:presLayoutVars>
      </dgm:prSet>
      <dgm:spPr/>
    </dgm:pt>
  </dgm:ptLst>
  <dgm:cxnLst>
    <dgm:cxn modelId="{449EEF16-323A-4963-B333-5E924285EE48}" type="presOf" srcId="{E67C08B1-C1FA-4D4E-939F-E822DAA09D58}" destId="{9B14D4E4-17D4-4318-ACFC-A53BCD0FE1D1}" srcOrd="1" destOrd="0" presId="urn:microsoft.com/office/officeart/2005/8/layout/process1"/>
    <dgm:cxn modelId="{CFEDBF21-9866-4020-9837-74E8607F3433}" type="presOf" srcId="{E67C08B1-C1FA-4D4E-939F-E822DAA09D58}" destId="{4CA9AB87-9C4F-4987-B893-B72E843FF5AB}" srcOrd="0" destOrd="0" presId="urn:microsoft.com/office/officeart/2005/8/layout/process1"/>
    <dgm:cxn modelId="{C33D4E3A-DDC6-4050-90B9-EB0AB42FD6D9}" srcId="{8C64901A-2211-4FF0-A8BD-8799575C960D}" destId="{C24956D9-5852-4FAA-A708-F8769AC77F19}" srcOrd="1" destOrd="0" parTransId="{D9B3F590-7875-485A-80B4-ACD285E80FFA}" sibTransId="{E67C08B1-C1FA-4D4E-939F-E822DAA09D58}"/>
    <dgm:cxn modelId="{56A7643B-4FD7-475B-9360-2FC1A6BF2A1A}" type="presOf" srcId="{C24956D9-5852-4FAA-A708-F8769AC77F19}" destId="{CF29DACC-6948-49E9-B64E-CE583F1B5B21}" srcOrd="0" destOrd="0" presId="urn:microsoft.com/office/officeart/2005/8/layout/process1"/>
    <dgm:cxn modelId="{CE43F949-928F-406C-A736-869A15FA9E7A}" type="presOf" srcId="{47B81EB4-B92A-43EE-8F87-BE86DD823F4B}" destId="{72B4E83F-58BC-42DC-AB64-5E9483560211}" srcOrd="1" destOrd="0" presId="urn:microsoft.com/office/officeart/2005/8/layout/process1"/>
    <dgm:cxn modelId="{B461244D-3A68-4F4B-B43D-0673E5A9F251}" type="presOf" srcId="{8C64901A-2211-4FF0-A8BD-8799575C960D}" destId="{44DB01CA-47E2-42CA-82A3-72629D97B1EF}" srcOrd="0" destOrd="0" presId="urn:microsoft.com/office/officeart/2005/8/layout/process1"/>
    <dgm:cxn modelId="{7FB5D74F-5B89-47DD-AB09-2CA75010233F}" type="presOf" srcId="{86377187-6777-4220-9EC2-A4BA58962969}" destId="{9CF3D441-E8F8-4885-82B3-6AF7AF687EF9}" srcOrd="0" destOrd="0" presId="urn:microsoft.com/office/officeart/2005/8/layout/process1"/>
    <dgm:cxn modelId="{9EC19B87-75F2-4DEA-880F-6F139C20A81B}" srcId="{8C64901A-2211-4FF0-A8BD-8799575C960D}" destId="{F92E6284-DDFE-40A1-B7A4-E299D03E178D}" srcOrd="2" destOrd="0" parTransId="{247B4DCB-4449-4EA7-9DCA-EEBD4FD85D64}" sibTransId="{BF53E88E-171E-4A81-A44D-30F5F7873CE0}"/>
    <dgm:cxn modelId="{DA818F9C-4A26-457A-8E9D-782A91BE93A3}" type="presOf" srcId="{47B81EB4-B92A-43EE-8F87-BE86DD823F4B}" destId="{129319D3-50E7-4D1E-A82E-A703C41399DC}" srcOrd="0" destOrd="0" presId="urn:microsoft.com/office/officeart/2005/8/layout/process1"/>
    <dgm:cxn modelId="{972637D4-8493-4602-AA97-25361B089924}" srcId="{8C64901A-2211-4FF0-A8BD-8799575C960D}" destId="{86377187-6777-4220-9EC2-A4BA58962969}" srcOrd="0" destOrd="0" parTransId="{B1DF27A2-94D3-44AC-9D32-E8544AF34BA4}" sibTransId="{47B81EB4-B92A-43EE-8F87-BE86DD823F4B}"/>
    <dgm:cxn modelId="{AA008BEA-C6E3-42C6-88C9-BD5BDF14D218}" type="presOf" srcId="{F92E6284-DDFE-40A1-B7A4-E299D03E178D}" destId="{AB8C2DB9-6289-44E4-97B7-6C5A47BCA8BD}" srcOrd="0" destOrd="0" presId="urn:microsoft.com/office/officeart/2005/8/layout/process1"/>
    <dgm:cxn modelId="{CD569E4D-1D8F-4CBD-BAAB-27568746A78F}" type="presParOf" srcId="{44DB01CA-47E2-42CA-82A3-72629D97B1EF}" destId="{9CF3D441-E8F8-4885-82B3-6AF7AF687EF9}" srcOrd="0" destOrd="0" presId="urn:microsoft.com/office/officeart/2005/8/layout/process1"/>
    <dgm:cxn modelId="{1B41B39E-0A69-4839-AE34-F42413E302F0}" type="presParOf" srcId="{44DB01CA-47E2-42CA-82A3-72629D97B1EF}" destId="{129319D3-50E7-4D1E-A82E-A703C41399DC}" srcOrd="1" destOrd="0" presId="urn:microsoft.com/office/officeart/2005/8/layout/process1"/>
    <dgm:cxn modelId="{8954AD47-0BDB-4F9A-BAEF-F28FCAFE6DAB}" type="presParOf" srcId="{129319D3-50E7-4D1E-A82E-A703C41399DC}" destId="{72B4E83F-58BC-42DC-AB64-5E9483560211}" srcOrd="0" destOrd="0" presId="urn:microsoft.com/office/officeart/2005/8/layout/process1"/>
    <dgm:cxn modelId="{D43CFD52-F943-49CB-9ACE-86450EB81217}" type="presParOf" srcId="{44DB01CA-47E2-42CA-82A3-72629D97B1EF}" destId="{CF29DACC-6948-49E9-B64E-CE583F1B5B21}" srcOrd="2" destOrd="0" presId="urn:microsoft.com/office/officeart/2005/8/layout/process1"/>
    <dgm:cxn modelId="{5F7B71CF-FE95-4387-9B32-5EF7553336DA}" type="presParOf" srcId="{44DB01CA-47E2-42CA-82A3-72629D97B1EF}" destId="{4CA9AB87-9C4F-4987-B893-B72E843FF5AB}" srcOrd="3" destOrd="0" presId="urn:microsoft.com/office/officeart/2005/8/layout/process1"/>
    <dgm:cxn modelId="{7F02D753-6E7A-4BFA-87A8-8F6406D5965E}" type="presParOf" srcId="{4CA9AB87-9C4F-4987-B893-B72E843FF5AB}" destId="{9B14D4E4-17D4-4318-ACFC-A53BCD0FE1D1}" srcOrd="0" destOrd="0" presId="urn:microsoft.com/office/officeart/2005/8/layout/process1"/>
    <dgm:cxn modelId="{AB5AB4C7-F466-43C5-8E0E-815059B04657}" type="presParOf" srcId="{44DB01CA-47E2-42CA-82A3-72629D97B1EF}" destId="{AB8C2DB9-6289-44E4-97B7-6C5A47BCA8B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64901A-2211-4FF0-A8BD-8799575C960D}" type="doc">
      <dgm:prSet loTypeId="urn:microsoft.com/office/officeart/2005/8/layout/process1" loCatId="process" qsTypeId="urn:microsoft.com/office/officeart/2005/8/quickstyle/simple1" qsCatId="simple" csTypeId="urn:microsoft.com/office/officeart/2005/8/colors/colorful5" csCatId="colorful" phldr="1"/>
      <dgm:spPr/>
    </dgm:pt>
    <dgm:pt modelId="{86377187-6777-4220-9EC2-A4BA58962969}">
      <dgm:prSet phldrT="[Text]"/>
      <dgm:spPr/>
      <dgm:t>
        <a:bodyPr/>
        <a:lstStyle/>
        <a:p>
          <a:r>
            <a:rPr lang="en-US" b="1" dirty="0"/>
            <a:t>Distribute the handouts around the table</a:t>
          </a:r>
        </a:p>
      </dgm:t>
    </dgm:pt>
    <dgm:pt modelId="{B1DF27A2-94D3-44AC-9D32-E8544AF34BA4}" type="parTrans" cxnId="{972637D4-8493-4602-AA97-25361B089924}">
      <dgm:prSet/>
      <dgm:spPr/>
      <dgm:t>
        <a:bodyPr/>
        <a:lstStyle/>
        <a:p>
          <a:endParaRPr lang="en-US" b="1"/>
        </a:p>
      </dgm:t>
    </dgm:pt>
    <dgm:pt modelId="{47B81EB4-B92A-43EE-8F87-BE86DD823F4B}" type="sibTrans" cxnId="{972637D4-8493-4602-AA97-25361B089924}">
      <dgm:prSet/>
      <dgm:spPr/>
      <dgm:t>
        <a:bodyPr/>
        <a:lstStyle/>
        <a:p>
          <a:endParaRPr lang="en-US" b="1"/>
        </a:p>
      </dgm:t>
    </dgm:pt>
    <dgm:pt modelId="{C24956D9-5852-4FAA-A708-F8769AC77F19}">
      <dgm:prSet phldrT="[Text]"/>
      <dgm:spPr/>
      <dgm:t>
        <a:bodyPr/>
        <a:lstStyle/>
        <a:p>
          <a:r>
            <a:rPr lang="en-US" b="1" dirty="0"/>
            <a:t>Independently read the AP Biology exam free response question</a:t>
          </a:r>
        </a:p>
      </dgm:t>
    </dgm:pt>
    <dgm:pt modelId="{D9B3F590-7875-485A-80B4-ACD285E80FFA}" type="parTrans" cxnId="{C33D4E3A-DDC6-4050-90B9-EB0AB42FD6D9}">
      <dgm:prSet/>
      <dgm:spPr/>
      <dgm:t>
        <a:bodyPr/>
        <a:lstStyle/>
        <a:p>
          <a:endParaRPr lang="en-US" b="1"/>
        </a:p>
      </dgm:t>
    </dgm:pt>
    <dgm:pt modelId="{E67C08B1-C1FA-4D4E-939F-E822DAA09D58}" type="sibTrans" cxnId="{C33D4E3A-DDC6-4050-90B9-EB0AB42FD6D9}">
      <dgm:prSet/>
      <dgm:spPr/>
      <dgm:t>
        <a:bodyPr/>
        <a:lstStyle/>
        <a:p>
          <a:endParaRPr lang="en-US" b="1"/>
        </a:p>
      </dgm:t>
    </dgm:pt>
    <dgm:pt modelId="{F92E6284-DDFE-40A1-B7A4-E299D03E178D}">
      <dgm:prSet phldrT="[Text]"/>
      <dgm:spPr/>
      <dgm:t>
        <a:bodyPr/>
        <a:lstStyle/>
        <a:p>
          <a:r>
            <a:rPr lang="en-US" b="1" dirty="0"/>
            <a:t>While reading, consider the following question:</a:t>
          </a:r>
        </a:p>
      </dgm:t>
    </dgm:pt>
    <dgm:pt modelId="{247B4DCB-4449-4EA7-9DCA-EEBD4FD85D64}" type="parTrans" cxnId="{9EC19B87-75F2-4DEA-880F-6F139C20A81B}">
      <dgm:prSet/>
      <dgm:spPr/>
      <dgm:t>
        <a:bodyPr/>
        <a:lstStyle/>
        <a:p>
          <a:endParaRPr lang="en-US" b="1"/>
        </a:p>
      </dgm:t>
    </dgm:pt>
    <dgm:pt modelId="{BF53E88E-171E-4A81-A44D-30F5F7873CE0}" type="sibTrans" cxnId="{9EC19B87-75F2-4DEA-880F-6F139C20A81B}">
      <dgm:prSet/>
      <dgm:spPr/>
      <dgm:t>
        <a:bodyPr/>
        <a:lstStyle/>
        <a:p>
          <a:endParaRPr lang="en-US" b="1"/>
        </a:p>
      </dgm:t>
    </dgm:pt>
    <dgm:pt modelId="{44DB01CA-47E2-42CA-82A3-72629D97B1EF}" type="pres">
      <dgm:prSet presAssocID="{8C64901A-2211-4FF0-A8BD-8799575C960D}" presName="Name0" presStyleCnt="0">
        <dgm:presLayoutVars>
          <dgm:dir/>
          <dgm:resizeHandles val="exact"/>
        </dgm:presLayoutVars>
      </dgm:prSet>
      <dgm:spPr/>
    </dgm:pt>
    <dgm:pt modelId="{9CF3D441-E8F8-4885-82B3-6AF7AF687EF9}" type="pres">
      <dgm:prSet presAssocID="{86377187-6777-4220-9EC2-A4BA58962969}" presName="node" presStyleLbl="node1" presStyleIdx="0" presStyleCnt="3">
        <dgm:presLayoutVars>
          <dgm:bulletEnabled val="1"/>
        </dgm:presLayoutVars>
      </dgm:prSet>
      <dgm:spPr/>
    </dgm:pt>
    <dgm:pt modelId="{129319D3-50E7-4D1E-A82E-A703C41399DC}" type="pres">
      <dgm:prSet presAssocID="{47B81EB4-B92A-43EE-8F87-BE86DD823F4B}" presName="sibTrans" presStyleLbl="sibTrans2D1" presStyleIdx="0" presStyleCnt="2"/>
      <dgm:spPr/>
    </dgm:pt>
    <dgm:pt modelId="{72B4E83F-58BC-42DC-AB64-5E9483560211}" type="pres">
      <dgm:prSet presAssocID="{47B81EB4-B92A-43EE-8F87-BE86DD823F4B}" presName="connectorText" presStyleLbl="sibTrans2D1" presStyleIdx="0" presStyleCnt="2"/>
      <dgm:spPr/>
    </dgm:pt>
    <dgm:pt modelId="{CF29DACC-6948-49E9-B64E-CE583F1B5B21}" type="pres">
      <dgm:prSet presAssocID="{C24956D9-5852-4FAA-A708-F8769AC77F19}" presName="node" presStyleLbl="node1" presStyleIdx="1" presStyleCnt="3">
        <dgm:presLayoutVars>
          <dgm:bulletEnabled val="1"/>
        </dgm:presLayoutVars>
      </dgm:prSet>
      <dgm:spPr/>
    </dgm:pt>
    <dgm:pt modelId="{4CA9AB87-9C4F-4987-B893-B72E843FF5AB}" type="pres">
      <dgm:prSet presAssocID="{E67C08B1-C1FA-4D4E-939F-E822DAA09D58}" presName="sibTrans" presStyleLbl="sibTrans2D1" presStyleIdx="1" presStyleCnt="2"/>
      <dgm:spPr/>
    </dgm:pt>
    <dgm:pt modelId="{9B14D4E4-17D4-4318-ACFC-A53BCD0FE1D1}" type="pres">
      <dgm:prSet presAssocID="{E67C08B1-C1FA-4D4E-939F-E822DAA09D58}" presName="connectorText" presStyleLbl="sibTrans2D1" presStyleIdx="1" presStyleCnt="2"/>
      <dgm:spPr/>
    </dgm:pt>
    <dgm:pt modelId="{AB8C2DB9-6289-44E4-97B7-6C5A47BCA8BD}" type="pres">
      <dgm:prSet presAssocID="{F92E6284-DDFE-40A1-B7A4-E299D03E178D}" presName="node" presStyleLbl="node1" presStyleIdx="2" presStyleCnt="3">
        <dgm:presLayoutVars>
          <dgm:bulletEnabled val="1"/>
        </dgm:presLayoutVars>
      </dgm:prSet>
      <dgm:spPr/>
    </dgm:pt>
  </dgm:ptLst>
  <dgm:cxnLst>
    <dgm:cxn modelId="{449EEF16-323A-4963-B333-5E924285EE48}" type="presOf" srcId="{E67C08B1-C1FA-4D4E-939F-E822DAA09D58}" destId="{9B14D4E4-17D4-4318-ACFC-A53BCD0FE1D1}" srcOrd="1" destOrd="0" presId="urn:microsoft.com/office/officeart/2005/8/layout/process1"/>
    <dgm:cxn modelId="{CFEDBF21-9866-4020-9837-74E8607F3433}" type="presOf" srcId="{E67C08B1-C1FA-4D4E-939F-E822DAA09D58}" destId="{4CA9AB87-9C4F-4987-B893-B72E843FF5AB}" srcOrd="0" destOrd="0" presId="urn:microsoft.com/office/officeart/2005/8/layout/process1"/>
    <dgm:cxn modelId="{C33D4E3A-DDC6-4050-90B9-EB0AB42FD6D9}" srcId="{8C64901A-2211-4FF0-A8BD-8799575C960D}" destId="{C24956D9-5852-4FAA-A708-F8769AC77F19}" srcOrd="1" destOrd="0" parTransId="{D9B3F590-7875-485A-80B4-ACD285E80FFA}" sibTransId="{E67C08B1-C1FA-4D4E-939F-E822DAA09D58}"/>
    <dgm:cxn modelId="{56A7643B-4FD7-475B-9360-2FC1A6BF2A1A}" type="presOf" srcId="{C24956D9-5852-4FAA-A708-F8769AC77F19}" destId="{CF29DACC-6948-49E9-B64E-CE583F1B5B21}" srcOrd="0" destOrd="0" presId="urn:microsoft.com/office/officeart/2005/8/layout/process1"/>
    <dgm:cxn modelId="{CE43F949-928F-406C-A736-869A15FA9E7A}" type="presOf" srcId="{47B81EB4-B92A-43EE-8F87-BE86DD823F4B}" destId="{72B4E83F-58BC-42DC-AB64-5E9483560211}" srcOrd="1" destOrd="0" presId="urn:microsoft.com/office/officeart/2005/8/layout/process1"/>
    <dgm:cxn modelId="{B461244D-3A68-4F4B-B43D-0673E5A9F251}" type="presOf" srcId="{8C64901A-2211-4FF0-A8BD-8799575C960D}" destId="{44DB01CA-47E2-42CA-82A3-72629D97B1EF}" srcOrd="0" destOrd="0" presId="urn:microsoft.com/office/officeart/2005/8/layout/process1"/>
    <dgm:cxn modelId="{7FB5D74F-5B89-47DD-AB09-2CA75010233F}" type="presOf" srcId="{86377187-6777-4220-9EC2-A4BA58962969}" destId="{9CF3D441-E8F8-4885-82B3-6AF7AF687EF9}" srcOrd="0" destOrd="0" presId="urn:microsoft.com/office/officeart/2005/8/layout/process1"/>
    <dgm:cxn modelId="{9EC19B87-75F2-4DEA-880F-6F139C20A81B}" srcId="{8C64901A-2211-4FF0-A8BD-8799575C960D}" destId="{F92E6284-DDFE-40A1-B7A4-E299D03E178D}" srcOrd="2" destOrd="0" parTransId="{247B4DCB-4449-4EA7-9DCA-EEBD4FD85D64}" sibTransId="{BF53E88E-171E-4A81-A44D-30F5F7873CE0}"/>
    <dgm:cxn modelId="{DA818F9C-4A26-457A-8E9D-782A91BE93A3}" type="presOf" srcId="{47B81EB4-B92A-43EE-8F87-BE86DD823F4B}" destId="{129319D3-50E7-4D1E-A82E-A703C41399DC}" srcOrd="0" destOrd="0" presId="urn:microsoft.com/office/officeart/2005/8/layout/process1"/>
    <dgm:cxn modelId="{972637D4-8493-4602-AA97-25361B089924}" srcId="{8C64901A-2211-4FF0-A8BD-8799575C960D}" destId="{86377187-6777-4220-9EC2-A4BA58962969}" srcOrd="0" destOrd="0" parTransId="{B1DF27A2-94D3-44AC-9D32-E8544AF34BA4}" sibTransId="{47B81EB4-B92A-43EE-8F87-BE86DD823F4B}"/>
    <dgm:cxn modelId="{AA008BEA-C6E3-42C6-88C9-BD5BDF14D218}" type="presOf" srcId="{F92E6284-DDFE-40A1-B7A4-E299D03E178D}" destId="{AB8C2DB9-6289-44E4-97B7-6C5A47BCA8BD}" srcOrd="0" destOrd="0" presId="urn:microsoft.com/office/officeart/2005/8/layout/process1"/>
    <dgm:cxn modelId="{CD569E4D-1D8F-4CBD-BAAB-27568746A78F}" type="presParOf" srcId="{44DB01CA-47E2-42CA-82A3-72629D97B1EF}" destId="{9CF3D441-E8F8-4885-82B3-6AF7AF687EF9}" srcOrd="0" destOrd="0" presId="urn:microsoft.com/office/officeart/2005/8/layout/process1"/>
    <dgm:cxn modelId="{1B41B39E-0A69-4839-AE34-F42413E302F0}" type="presParOf" srcId="{44DB01CA-47E2-42CA-82A3-72629D97B1EF}" destId="{129319D3-50E7-4D1E-A82E-A703C41399DC}" srcOrd="1" destOrd="0" presId="urn:microsoft.com/office/officeart/2005/8/layout/process1"/>
    <dgm:cxn modelId="{8954AD47-0BDB-4F9A-BAEF-F28FCAFE6DAB}" type="presParOf" srcId="{129319D3-50E7-4D1E-A82E-A703C41399DC}" destId="{72B4E83F-58BC-42DC-AB64-5E9483560211}" srcOrd="0" destOrd="0" presId="urn:microsoft.com/office/officeart/2005/8/layout/process1"/>
    <dgm:cxn modelId="{D43CFD52-F943-49CB-9ACE-86450EB81217}" type="presParOf" srcId="{44DB01CA-47E2-42CA-82A3-72629D97B1EF}" destId="{CF29DACC-6948-49E9-B64E-CE583F1B5B21}" srcOrd="2" destOrd="0" presId="urn:microsoft.com/office/officeart/2005/8/layout/process1"/>
    <dgm:cxn modelId="{5F7B71CF-FE95-4387-9B32-5EF7553336DA}" type="presParOf" srcId="{44DB01CA-47E2-42CA-82A3-72629D97B1EF}" destId="{4CA9AB87-9C4F-4987-B893-B72E843FF5AB}" srcOrd="3" destOrd="0" presId="urn:microsoft.com/office/officeart/2005/8/layout/process1"/>
    <dgm:cxn modelId="{7F02D753-6E7A-4BFA-87A8-8F6406D5965E}" type="presParOf" srcId="{4CA9AB87-9C4F-4987-B893-B72E843FF5AB}" destId="{9B14D4E4-17D4-4318-ACFC-A53BCD0FE1D1}" srcOrd="0" destOrd="0" presId="urn:microsoft.com/office/officeart/2005/8/layout/process1"/>
    <dgm:cxn modelId="{AB5AB4C7-F466-43C5-8E0E-815059B04657}" type="presParOf" srcId="{44DB01CA-47E2-42CA-82A3-72629D97B1EF}" destId="{AB8C2DB9-6289-44E4-97B7-6C5A47BCA8B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C64901A-2211-4FF0-A8BD-8799575C960D}" type="doc">
      <dgm:prSet loTypeId="urn:microsoft.com/office/officeart/2005/8/layout/process1" loCatId="process" qsTypeId="urn:microsoft.com/office/officeart/2005/8/quickstyle/simple1" qsCatId="simple" csTypeId="urn:microsoft.com/office/officeart/2005/8/colors/colorful5" csCatId="colorful" phldr="1"/>
      <dgm:spPr/>
    </dgm:pt>
    <dgm:pt modelId="{86377187-6777-4220-9EC2-A4BA58962969}">
      <dgm:prSet phldrT="[Text]"/>
      <dgm:spPr/>
      <dgm:t>
        <a:bodyPr/>
        <a:lstStyle/>
        <a:p>
          <a:r>
            <a:rPr lang="en-US" b="1" dirty="0"/>
            <a:t>Distribute the handouts around the table</a:t>
          </a:r>
        </a:p>
      </dgm:t>
    </dgm:pt>
    <dgm:pt modelId="{B1DF27A2-94D3-44AC-9D32-E8544AF34BA4}" type="parTrans" cxnId="{972637D4-8493-4602-AA97-25361B089924}">
      <dgm:prSet/>
      <dgm:spPr/>
      <dgm:t>
        <a:bodyPr/>
        <a:lstStyle/>
        <a:p>
          <a:endParaRPr lang="en-US" b="1"/>
        </a:p>
      </dgm:t>
    </dgm:pt>
    <dgm:pt modelId="{47B81EB4-B92A-43EE-8F87-BE86DD823F4B}" type="sibTrans" cxnId="{972637D4-8493-4602-AA97-25361B089924}">
      <dgm:prSet/>
      <dgm:spPr/>
      <dgm:t>
        <a:bodyPr/>
        <a:lstStyle/>
        <a:p>
          <a:endParaRPr lang="en-US" b="1"/>
        </a:p>
      </dgm:t>
    </dgm:pt>
    <dgm:pt modelId="{C24956D9-5852-4FAA-A708-F8769AC77F19}">
      <dgm:prSet phldrT="[Text]"/>
      <dgm:spPr/>
      <dgm:t>
        <a:bodyPr/>
        <a:lstStyle/>
        <a:p>
          <a:r>
            <a:rPr lang="en-US" b="1" dirty="0"/>
            <a:t>Independently read the AP Biology exam free response question</a:t>
          </a:r>
        </a:p>
      </dgm:t>
    </dgm:pt>
    <dgm:pt modelId="{D9B3F590-7875-485A-80B4-ACD285E80FFA}" type="parTrans" cxnId="{C33D4E3A-DDC6-4050-90B9-EB0AB42FD6D9}">
      <dgm:prSet/>
      <dgm:spPr/>
      <dgm:t>
        <a:bodyPr/>
        <a:lstStyle/>
        <a:p>
          <a:endParaRPr lang="en-US" b="1"/>
        </a:p>
      </dgm:t>
    </dgm:pt>
    <dgm:pt modelId="{E67C08B1-C1FA-4D4E-939F-E822DAA09D58}" type="sibTrans" cxnId="{C33D4E3A-DDC6-4050-90B9-EB0AB42FD6D9}">
      <dgm:prSet/>
      <dgm:spPr/>
      <dgm:t>
        <a:bodyPr/>
        <a:lstStyle/>
        <a:p>
          <a:endParaRPr lang="en-US" b="1"/>
        </a:p>
      </dgm:t>
    </dgm:pt>
    <dgm:pt modelId="{F92E6284-DDFE-40A1-B7A4-E299D03E178D}">
      <dgm:prSet phldrT="[Text]"/>
      <dgm:spPr/>
      <dgm:t>
        <a:bodyPr/>
        <a:lstStyle/>
        <a:p>
          <a:r>
            <a:rPr lang="en-US" b="1" dirty="0"/>
            <a:t>While reading, consider the following question:</a:t>
          </a:r>
        </a:p>
      </dgm:t>
    </dgm:pt>
    <dgm:pt modelId="{247B4DCB-4449-4EA7-9DCA-EEBD4FD85D64}" type="parTrans" cxnId="{9EC19B87-75F2-4DEA-880F-6F139C20A81B}">
      <dgm:prSet/>
      <dgm:spPr/>
      <dgm:t>
        <a:bodyPr/>
        <a:lstStyle/>
        <a:p>
          <a:endParaRPr lang="en-US" b="1"/>
        </a:p>
      </dgm:t>
    </dgm:pt>
    <dgm:pt modelId="{BF53E88E-171E-4A81-A44D-30F5F7873CE0}" type="sibTrans" cxnId="{9EC19B87-75F2-4DEA-880F-6F139C20A81B}">
      <dgm:prSet/>
      <dgm:spPr/>
      <dgm:t>
        <a:bodyPr/>
        <a:lstStyle/>
        <a:p>
          <a:endParaRPr lang="en-US" b="1"/>
        </a:p>
      </dgm:t>
    </dgm:pt>
    <dgm:pt modelId="{44DB01CA-47E2-42CA-82A3-72629D97B1EF}" type="pres">
      <dgm:prSet presAssocID="{8C64901A-2211-4FF0-A8BD-8799575C960D}" presName="Name0" presStyleCnt="0">
        <dgm:presLayoutVars>
          <dgm:dir/>
          <dgm:resizeHandles val="exact"/>
        </dgm:presLayoutVars>
      </dgm:prSet>
      <dgm:spPr/>
    </dgm:pt>
    <dgm:pt modelId="{9CF3D441-E8F8-4885-82B3-6AF7AF687EF9}" type="pres">
      <dgm:prSet presAssocID="{86377187-6777-4220-9EC2-A4BA58962969}" presName="node" presStyleLbl="node1" presStyleIdx="0" presStyleCnt="3">
        <dgm:presLayoutVars>
          <dgm:bulletEnabled val="1"/>
        </dgm:presLayoutVars>
      </dgm:prSet>
      <dgm:spPr/>
    </dgm:pt>
    <dgm:pt modelId="{129319D3-50E7-4D1E-A82E-A703C41399DC}" type="pres">
      <dgm:prSet presAssocID="{47B81EB4-B92A-43EE-8F87-BE86DD823F4B}" presName="sibTrans" presStyleLbl="sibTrans2D1" presStyleIdx="0" presStyleCnt="2"/>
      <dgm:spPr/>
    </dgm:pt>
    <dgm:pt modelId="{72B4E83F-58BC-42DC-AB64-5E9483560211}" type="pres">
      <dgm:prSet presAssocID="{47B81EB4-B92A-43EE-8F87-BE86DD823F4B}" presName="connectorText" presStyleLbl="sibTrans2D1" presStyleIdx="0" presStyleCnt="2"/>
      <dgm:spPr/>
    </dgm:pt>
    <dgm:pt modelId="{CF29DACC-6948-49E9-B64E-CE583F1B5B21}" type="pres">
      <dgm:prSet presAssocID="{C24956D9-5852-4FAA-A708-F8769AC77F19}" presName="node" presStyleLbl="node1" presStyleIdx="1" presStyleCnt="3">
        <dgm:presLayoutVars>
          <dgm:bulletEnabled val="1"/>
        </dgm:presLayoutVars>
      </dgm:prSet>
      <dgm:spPr/>
    </dgm:pt>
    <dgm:pt modelId="{4CA9AB87-9C4F-4987-B893-B72E843FF5AB}" type="pres">
      <dgm:prSet presAssocID="{E67C08B1-C1FA-4D4E-939F-E822DAA09D58}" presName="sibTrans" presStyleLbl="sibTrans2D1" presStyleIdx="1" presStyleCnt="2"/>
      <dgm:spPr/>
    </dgm:pt>
    <dgm:pt modelId="{9B14D4E4-17D4-4318-ACFC-A53BCD0FE1D1}" type="pres">
      <dgm:prSet presAssocID="{E67C08B1-C1FA-4D4E-939F-E822DAA09D58}" presName="connectorText" presStyleLbl="sibTrans2D1" presStyleIdx="1" presStyleCnt="2"/>
      <dgm:spPr/>
    </dgm:pt>
    <dgm:pt modelId="{AB8C2DB9-6289-44E4-97B7-6C5A47BCA8BD}" type="pres">
      <dgm:prSet presAssocID="{F92E6284-DDFE-40A1-B7A4-E299D03E178D}" presName="node" presStyleLbl="node1" presStyleIdx="2" presStyleCnt="3">
        <dgm:presLayoutVars>
          <dgm:bulletEnabled val="1"/>
        </dgm:presLayoutVars>
      </dgm:prSet>
      <dgm:spPr/>
    </dgm:pt>
  </dgm:ptLst>
  <dgm:cxnLst>
    <dgm:cxn modelId="{449EEF16-323A-4963-B333-5E924285EE48}" type="presOf" srcId="{E67C08B1-C1FA-4D4E-939F-E822DAA09D58}" destId="{9B14D4E4-17D4-4318-ACFC-A53BCD0FE1D1}" srcOrd="1" destOrd="0" presId="urn:microsoft.com/office/officeart/2005/8/layout/process1"/>
    <dgm:cxn modelId="{CFEDBF21-9866-4020-9837-74E8607F3433}" type="presOf" srcId="{E67C08B1-C1FA-4D4E-939F-E822DAA09D58}" destId="{4CA9AB87-9C4F-4987-B893-B72E843FF5AB}" srcOrd="0" destOrd="0" presId="urn:microsoft.com/office/officeart/2005/8/layout/process1"/>
    <dgm:cxn modelId="{C33D4E3A-DDC6-4050-90B9-EB0AB42FD6D9}" srcId="{8C64901A-2211-4FF0-A8BD-8799575C960D}" destId="{C24956D9-5852-4FAA-A708-F8769AC77F19}" srcOrd="1" destOrd="0" parTransId="{D9B3F590-7875-485A-80B4-ACD285E80FFA}" sibTransId="{E67C08B1-C1FA-4D4E-939F-E822DAA09D58}"/>
    <dgm:cxn modelId="{56A7643B-4FD7-475B-9360-2FC1A6BF2A1A}" type="presOf" srcId="{C24956D9-5852-4FAA-A708-F8769AC77F19}" destId="{CF29DACC-6948-49E9-B64E-CE583F1B5B21}" srcOrd="0" destOrd="0" presId="urn:microsoft.com/office/officeart/2005/8/layout/process1"/>
    <dgm:cxn modelId="{CE43F949-928F-406C-A736-869A15FA9E7A}" type="presOf" srcId="{47B81EB4-B92A-43EE-8F87-BE86DD823F4B}" destId="{72B4E83F-58BC-42DC-AB64-5E9483560211}" srcOrd="1" destOrd="0" presId="urn:microsoft.com/office/officeart/2005/8/layout/process1"/>
    <dgm:cxn modelId="{B461244D-3A68-4F4B-B43D-0673E5A9F251}" type="presOf" srcId="{8C64901A-2211-4FF0-A8BD-8799575C960D}" destId="{44DB01CA-47E2-42CA-82A3-72629D97B1EF}" srcOrd="0" destOrd="0" presId="urn:microsoft.com/office/officeart/2005/8/layout/process1"/>
    <dgm:cxn modelId="{7FB5D74F-5B89-47DD-AB09-2CA75010233F}" type="presOf" srcId="{86377187-6777-4220-9EC2-A4BA58962969}" destId="{9CF3D441-E8F8-4885-82B3-6AF7AF687EF9}" srcOrd="0" destOrd="0" presId="urn:microsoft.com/office/officeart/2005/8/layout/process1"/>
    <dgm:cxn modelId="{9EC19B87-75F2-4DEA-880F-6F139C20A81B}" srcId="{8C64901A-2211-4FF0-A8BD-8799575C960D}" destId="{F92E6284-DDFE-40A1-B7A4-E299D03E178D}" srcOrd="2" destOrd="0" parTransId="{247B4DCB-4449-4EA7-9DCA-EEBD4FD85D64}" sibTransId="{BF53E88E-171E-4A81-A44D-30F5F7873CE0}"/>
    <dgm:cxn modelId="{DA818F9C-4A26-457A-8E9D-782A91BE93A3}" type="presOf" srcId="{47B81EB4-B92A-43EE-8F87-BE86DD823F4B}" destId="{129319D3-50E7-4D1E-A82E-A703C41399DC}" srcOrd="0" destOrd="0" presId="urn:microsoft.com/office/officeart/2005/8/layout/process1"/>
    <dgm:cxn modelId="{972637D4-8493-4602-AA97-25361B089924}" srcId="{8C64901A-2211-4FF0-A8BD-8799575C960D}" destId="{86377187-6777-4220-9EC2-A4BA58962969}" srcOrd="0" destOrd="0" parTransId="{B1DF27A2-94D3-44AC-9D32-E8544AF34BA4}" sibTransId="{47B81EB4-B92A-43EE-8F87-BE86DD823F4B}"/>
    <dgm:cxn modelId="{AA008BEA-C6E3-42C6-88C9-BD5BDF14D218}" type="presOf" srcId="{F92E6284-DDFE-40A1-B7A4-E299D03E178D}" destId="{AB8C2DB9-6289-44E4-97B7-6C5A47BCA8BD}" srcOrd="0" destOrd="0" presId="urn:microsoft.com/office/officeart/2005/8/layout/process1"/>
    <dgm:cxn modelId="{CD569E4D-1D8F-4CBD-BAAB-27568746A78F}" type="presParOf" srcId="{44DB01CA-47E2-42CA-82A3-72629D97B1EF}" destId="{9CF3D441-E8F8-4885-82B3-6AF7AF687EF9}" srcOrd="0" destOrd="0" presId="urn:microsoft.com/office/officeart/2005/8/layout/process1"/>
    <dgm:cxn modelId="{1B41B39E-0A69-4839-AE34-F42413E302F0}" type="presParOf" srcId="{44DB01CA-47E2-42CA-82A3-72629D97B1EF}" destId="{129319D3-50E7-4D1E-A82E-A703C41399DC}" srcOrd="1" destOrd="0" presId="urn:microsoft.com/office/officeart/2005/8/layout/process1"/>
    <dgm:cxn modelId="{8954AD47-0BDB-4F9A-BAEF-F28FCAFE6DAB}" type="presParOf" srcId="{129319D3-50E7-4D1E-A82E-A703C41399DC}" destId="{72B4E83F-58BC-42DC-AB64-5E9483560211}" srcOrd="0" destOrd="0" presId="urn:microsoft.com/office/officeart/2005/8/layout/process1"/>
    <dgm:cxn modelId="{D43CFD52-F943-49CB-9ACE-86450EB81217}" type="presParOf" srcId="{44DB01CA-47E2-42CA-82A3-72629D97B1EF}" destId="{CF29DACC-6948-49E9-B64E-CE583F1B5B21}" srcOrd="2" destOrd="0" presId="urn:microsoft.com/office/officeart/2005/8/layout/process1"/>
    <dgm:cxn modelId="{5F7B71CF-FE95-4387-9B32-5EF7553336DA}" type="presParOf" srcId="{44DB01CA-47E2-42CA-82A3-72629D97B1EF}" destId="{4CA9AB87-9C4F-4987-B893-B72E843FF5AB}" srcOrd="3" destOrd="0" presId="urn:microsoft.com/office/officeart/2005/8/layout/process1"/>
    <dgm:cxn modelId="{7F02D753-6E7A-4BFA-87A8-8F6406D5965E}" type="presParOf" srcId="{4CA9AB87-9C4F-4987-B893-B72E843FF5AB}" destId="{9B14D4E4-17D4-4318-ACFC-A53BCD0FE1D1}" srcOrd="0" destOrd="0" presId="urn:microsoft.com/office/officeart/2005/8/layout/process1"/>
    <dgm:cxn modelId="{AB5AB4C7-F466-43C5-8E0E-815059B04657}" type="presParOf" srcId="{44DB01CA-47E2-42CA-82A3-72629D97B1EF}" destId="{AB8C2DB9-6289-44E4-97B7-6C5A47BCA8B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1584CC-CBD7-4283-A3A6-60D9D6835533}"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76A55088-E791-40F6-8ED5-4B3AB0574FFD}">
      <dgm:prSet phldrT="[Text]" custT="1"/>
      <dgm:spPr/>
      <dgm:t>
        <a:bodyPr/>
        <a:lstStyle/>
        <a:p>
          <a:r>
            <a:rPr lang="en-US" sz="1600" b="1" dirty="0"/>
            <a:t>2 minutes to read and think</a:t>
          </a:r>
        </a:p>
      </dgm:t>
    </dgm:pt>
    <dgm:pt modelId="{07E45000-60D7-42D0-9BA1-A7C21535BA7D}" type="parTrans" cxnId="{7890A417-795A-4B97-AB3D-52D5A7DEB1B2}">
      <dgm:prSet/>
      <dgm:spPr/>
      <dgm:t>
        <a:bodyPr/>
        <a:lstStyle/>
        <a:p>
          <a:endParaRPr lang="en-US" b="1"/>
        </a:p>
      </dgm:t>
    </dgm:pt>
    <dgm:pt modelId="{625A3F09-DB9D-436E-8DA8-4C9926A233E2}" type="sibTrans" cxnId="{7890A417-795A-4B97-AB3D-52D5A7DEB1B2}">
      <dgm:prSet/>
      <dgm:spPr/>
      <dgm:t>
        <a:bodyPr/>
        <a:lstStyle/>
        <a:p>
          <a:endParaRPr lang="en-US" b="1"/>
        </a:p>
      </dgm:t>
    </dgm:pt>
    <dgm:pt modelId="{87BC7CA2-FF0C-4417-B97E-C89CC30B1FE0}">
      <dgm:prSet phldrT="[Text]"/>
      <dgm:spPr/>
      <dgm:t>
        <a:bodyPr/>
        <a:lstStyle/>
        <a:p>
          <a:endParaRPr lang="en-US" b="1" dirty="0"/>
        </a:p>
      </dgm:t>
    </dgm:pt>
    <dgm:pt modelId="{65C962F7-9714-46FF-ACEF-D1E72A2B5BB4}" type="parTrans" cxnId="{374DB514-AC41-4705-82AB-31314607BF61}">
      <dgm:prSet/>
      <dgm:spPr/>
      <dgm:t>
        <a:bodyPr/>
        <a:lstStyle/>
        <a:p>
          <a:endParaRPr lang="en-US" b="1"/>
        </a:p>
      </dgm:t>
    </dgm:pt>
    <dgm:pt modelId="{4ED44393-0C81-47C7-92E8-06460DC9CB8F}" type="sibTrans" cxnId="{374DB514-AC41-4705-82AB-31314607BF61}">
      <dgm:prSet/>
      <dgm:spPr/>
      <dgm:t>
        <a:bodyPr/>
        <a:lstStyle/>
        <a:p>
          <a:endParaRPr lang="en-US" b="1"/>
        </a:p>
      </dgm:t>
    </dgm:pt>
    <dgm:pt modelId="{062B05C1-1310-449B-8AAA-C2539FF0A96A}" type="pres">
      <dgm:prSet presAssocID="{3E1584CC-CBD7-4283-A3A6-60D9D6835533}" presName="Name0" presStyleCnt="0">
        <dgm:presLayoutVars>
          <dgm:chMax val="11"/>
          <dgm:chPref val="11"/>
          <dgm:dir/>
          <dgm:resizeHandles/>
        </dgm:presLayoutVars>
      </dgm:prSet>
      <dgm:spPr/>
    </dgm:pt>
    <dgm:pt modelId="{0B11B5B8-33B9-4040-A059-B8FA40375543}" type="pres">
      <dgm:prSet presAssocID="{87BC7CA2-FF0C-4417-B97E-C89CC30B1FE0}" presName="Accent2" presStyleCnt="0"/>
      <dgm:spPr/>
    </dgm:pt>
    <dgm:pt modelId="{40F06B1B-A416-4F19-A20E-C4614687FE92}" type="pres">
      <dgm:prSet presAssocID="{87BC7CA2-FF0C-4417-B97E-C89CC30B1FE0}" presName="Accent" presStyleLbl="node1" presStyleIdx="0" presStyleCnt="2"/>
      <dgm:spPr/>
    </dgm:pt>
    <dgm:pt modelId="{E93548C8-8B62-48F8-A1A2-BEFAAA9F85AB}" type="pres">
      <dgm:prSet presAssocID="{87BC7CA2-FF0C-4417-B97E-C89CC30B1FE0}" presName="ParentBackground2" presStyleCnt="0"/>
      <dgm:spPr/>
    </dgm:pt>
    <dgm:pt modelId="{5E4AB946-48B8-420A-B5FC-4F33D34B163C}" type="pres">
      <dgm:prSet presAssocID="{87BC7CA2-FF0C-4417-B97E-C89CC30B1FE0}" presName="ParentBackground" presStyleLbl="fgAcc1" presStyleIdx="0" presStyleCnt="2"/>
      <dgm:spPr/>
    </dgm:pt>
    <dgm:pt modelId="{7D5E95B9-564D-4B93-B717-261968A2BC07}" type="pres">
      <dgm:prSet presAssocID="{87BC7CA2-FF0C-4417-B97E-C89CC30B1FE0}" presName="Parent2" presStyleLbl="revTx" presStyleIdx="0" presStyleCnt="0">
        <dgm:presLayoutVars>
          <dgm:chMax val="1"/>
          <dgm:chPref val="1"/>
          <dgm:bulletEnabled val="1"/>
        </dgm:presLayoutVars>
      </dgm:prSet>
      <dgm:spPr/>
    </dgm:pt>
    <dgm:pt modelId="{A990F8F8-FDDD-4849-9946-A18138BD9E4C}" type="pres">
      <dgm:prSet presAssocID="{76A55088-E791-40F6-8ED5-4B3AB0574FFD}" presName="Accent1" presStyleCnt="0"/>
      <dgm:spPr/>
    </dgm:pt>
    <dgm:pt modelId="{29395E0A-535C-417B-893F-4059B42F1019}" type="pres">
      <dgm:prSet presAssocID="{76A55088-E791-40F6-8ED5-4B3AB0574FFD}" presName="Accent" presStyleLbl="node1" presStyleIdx="1" presStyleCnt="2" custLinFactNeighborX="-5952"/>
      <dgm:spPr/>
    </dgm:pt>
    <dgm:pt modelId="{9C09EB49-6A02-4A57-B9A4-DE7477D08298}" type="pres">
      <dgm:prSet presAssocID="{76A55088-E791-40F6-8ED5-4B3AB0574FFD}" presName="ParentBackground1" presStyleCnt="0"/>
      <dgm:spPr/>
    </dgm:pt>
    <dgm:pt modelId="{750C2779-7708-445F-8AA1-58C31A7A3B2D}" type="pres">
      <dgm:prSet presAssocID="{76A55088-E791-40F6-8ED5-4B3AB0574FFD}" presName="ParentBackground" presStyleLbl="fgAcc1" presStyleIdx="1" presStyleCnt="2" custLinFactNeighborX="-9763" custLinFactNeighborY="0"/>
      <dgm:spPr/>
    </dgm:pt>
    <dgm:pt modelId="{3220918B-B535-461D-818C-ABA19C70529C}" type="pres">
      <dgm:prSet presAssocID="{76A55088-E791-40F6-8ED5-4B3AB0574FFD}" presName="Parent1" presStyleLbl="revTx" presStyleIdx="0" presStyleCnt="0">
        <dgm:presLayoutVars>
          <dgm:chMax val="1"/>
          <dgm:chPref val="1"/>
          <dgm:bulletEnabled val="1"/>
        </dgm:presLayoutVars>
      </dgm:prSet>
      <dgm:spPr/>
    </dgm:pt>
  </dgm:ptLst>
  <dgm:cxnLst>
    <dgm:cxn modelId="{374DB514-AC41-4705-82AB-31314607BF61}" srcId="{3E1584CC-CBD7-4283-A3A6-60D9D6835533}" destId="{87BC7CA2-FF0C-4417-B97E-C89CC30B1FE0}" srcOrd="1" destOrd="0" parTransId="{65C962F7-9714-46FF-ACEF-D1E72A2B5BB4}" sibTransId="{4ED44393-0C81-47C7-92E8-06460DC9CB8F}"/>
    <dgm:cxn modelId="{7890A417-795A-4B97-AB3D-52D5A7DEB1B2}" srcId="{3E1584CC-CBD7-4283-A3A6-60D9D6835533}" destId="{76A55088-E791-40F6-8ED5-4B3AB0574FFD}" srcOrd="0" destOrd="0" parTransId="{07E45000-60D7-42D0-9BA1-A7C21535BA7D}" sibTransId="{625A3F09-DB9D-436E-8DA8-4C9926A233E2}"/>
    <dgm:cxn modelId="{B0EA1260-120B-4C08-88EB-0FFC05810CA9}" type="presOf" srcId="{76A55088-E791-40F6-8ED5-4B3AB0574FFD}" destId="{3220918B-B535-461D-818C-ABA19C70529C}" srcOrd="1" destOrd="0" presId="urn:microsoft.com/office/officeart/2011/layout/CircleProcess"/>
    <dgm:cxn modelId="{26CC6666-C7B3-4EDE-8FE7-8A43535A6241}" type="presOf" srcId="{87BC7CA2-FF0C-4417-B97E-C89CC30B1FE0}" destId="{7D5E95B9-564D-4B93-B717-261968A2BC07}" srcOrd="1" destOrd="0" presId="urn:microsoft.com/office/officeart/2011/layout/CircleProcess"/>
    <dgm:cxn modelId="{5656687A-498E-4982-B0A6-F68D84F2A74E}" type="presOf" srcId="{87BC7CA2-FF0C-4417-B97E-C89CC30B1FE0}" destId="{5E4AB946-48B8-420A-B5FC-4F33D34B163C}" srcOrd="0" destOrd="0" presId="urn:microsoft.com/office/officeart/2011/layout/CircleProcess"/>
    <dgm:cxn modelId="{548543A3-EBAB-43B6-BAA6-806EC90ECF0A}" type="presOf" srcId="{3E1584CC-CBD7-4283-A3A6-60D9D6835533}" destId="{062B05C1-1310-449B-8AAA-C2539FF0A96A}" srcOrd="0" destOrd="0" presId="urn:microsoft.com/office/officeart/2011/layout/CircleProcess"/>
    <dgm:cxn modelId="{6BEF67D3-89F9-43B6-9D44-F20DF76A39AF}" type="presOf" srcId="{76A55088-E791-40F6-8ED5-4B3AB0574FFD}" destId="{750C2779-7708-445F-8AA1-58C31A7A3B2D}" srcOrd="0" destOrd="0" presId="urn:microsoft.com/office/officeart/2011/layout/CircleProcess"/>
    <dgm:cxn modelId="{14803BF8-5FAF-44FC-B7D9-3AB13F8DE2DF}" type="presParOf" srcId="{062B05C1-1310-449B-8AAA-C2539FF0A96A}" destId="{0B11B5B8-33B9-4040-A059-B8FA40375543}" srcOrd="0" destOrd="0" presId="urn:microsoft.com/office/officeart/2011/layout/CircleProcess"/>
    <dgm:cxn modelId="{7FD163B5-6FE0-49EC-A385-CBB3E600D2B0}" type="presParOf" srcId="{0B11B5B8-33B9-4040-A059-B8FA40375543}" destId="{40F06B1B-A416-4F19-A20E-C4614687FE92}" srcOrd="0" destOrd="0" presId="urn:microsoft.com/office/officeart/2011/layout/CircleProcess"/>
    <dgm:cxn modelId="{53A26780-4D8E-43F4-A9B1-FA999E04F5F3}" type="presParOf" srcId="{062B05C1-1310-449B-8AAA-C2539FF0A96A}" destId="{E93548C8-8B62-48F8-A1A2-BEFAAA9F85AB}" srcOrd="1" destOrd="0" presId="urn:microsoft.com/office/officeart/2011/layout/CircleProcess"/>
    <dgm:cxn modelId="{3D8594AF-8DC3-4945-A0C6-6F72615621CC}" type="presParOf" srcId="{E93548C8-8B62-48F8-A1A2-BEFAAA9F85AB}" destId="{5E4AB946-48B8-420A-B5FC-4F33D34B163C}" srcOrd="0" destOrd="0" presId="urn:microsoft.com/office/officeart/2011/layout/CircleProcess"/>
    <dgm:cxn modelId="{D2E55944-80A2-42BF-B5EA-D4A2C292CBBF}" type="presParOf" srcId="{062B05C1-1310-449B-8AAA-C2539FF0A96A}" destId="{7D5E95B9-564D-4B93-B717-261968A2BC07}" srcOrd="2" destOrd="0" presId="urn:microsoft.com/office/officeart/2011/layout/CircleProcess"/>
    <dgm:cxn modelId="{5C7B8524-5676-40B2-BA76-676DAD3A7B7B}" type="presParOf" srcId="{062B05C1-1310-449B-8AAA-C2539FF0A96A}" destId="{A990F8F8-FDDD-4849-9946-A18138BD9E4C}" srcOrd="3" destOrd="0" presId="urn:microsoft.com/office/officeart/2011/layout/CircleProcess"/>
    <dgm:cxn modelId="{FE127127-1660-4F14-8E7E-78B556EC306F}" type="presParOf" srcId="{A990F8F8-FDDD-4849-9946-A18138BD9E4C}" destId="{29395E0A-535C-417B-893F-4059B42F1019}" srcOrd="0" destOrd="0" presId="urn:microsoft.com/office/officeart/2011/layout/CircleProcess"/>
    <dgm:cxn modelId="{BD61EA29-EE18-4794-B2FE-00C067F8FE0C}" type="presParOf" srcId="{062B05C1-1310-449B-8AAA-C2539FF0A96A}" destId="{9C09EB49-6A02-4A57-B9A4-DE7477D08298}" srcOrd="4" destOrd="0" presId="urn:microsoft.com/office/officeart/2011/layout/CircleProcess"/>
    <dgm:cxn modelId="{50E94A4B-25BC-46C0-9149-EBEF3E312A29}" type="presParOf" srcId="{9C09EB49-6A02-4A57-B9A4-DE7477D08298}" destId="{750C2779-7708-445F-8AA1-58C31A7A3B2D}" srcOrd="0" destOrd="0" presId="urn:microsoft.com/office/officeart/2011/layout/CircleProcess"/>
    <dgm:cxn modelId="{6D159D63-B0D3-4772-BD53-ECE0FE4D55A7}" type="presParOf" srcId="{062B05C1-1310-449B-8AAA-C2539FF0A96A}" destId="{3220918B-B535-461D-818C-ABA19C70529C}" srcOrd="5" destOrd="0" presId="urn:microsoft.com/office/officeart/2011/layout/Circle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C64901A-2211-4FF0-A8BD-8799575C960D}" type="doc">
      <dgm:prSet loTypeId="urn:microsoft.com/office/officeart/2005/8/layout/process1" loCatId="process" qsTypeId="urn:microsoft.com/office/officeart/2005/8/quickstyle/simple1" qsCatId="simple" csTypeId="urn:microsoft.com/office/officeart/2005/8/colors/colorful5" csCatId="colorful" phldr="1"/>
      <dgm:spPr/>
    </dgm:pt>
    <dgm:pt modelId="{86377187-6777-4220-9EC2-A4BA58962969}">
      <dgm:prSet phldrT="[Text]"/>
      <dgm:spPr/>
      <dgm:t>
        <a:bodyPr/>
        <a:lstStyle/>
        <a:p>
          <a:r>
            <a:rPr lang="en-US" b="1" dirty="0"/>
            <a:t>Distribute the handouts around the table</a:t>
          </a:r>
        </a:p>
      </dgm:t>
    </dgm:pt>
    <dgm:pt modelId="{B1DF27A2-94D3-44AC-9D32-E8544AF34BA4}" type="parTrans" cxnId="{972637D4-8493-4602-AA97-25361B089924}">
      <dgm:prSet/>
      <dgm:spPr/>
      <dgm:t>
        <a:bodyPr/>
        <a:lstStyle/>
        <a:p>
          <a:endParaRPr lang="en-US" b="1"/>
        </a:p>
      </dgm:t>
    </dgm:pt>
    <dgm:pt modelId="{47B81EB4-B92A-43EE-8F87-BE86DD823F4B}" type="sibTrans" cxnId="{972637D4-8493-4602-AA97-25361B089924}">
      <dgm:prSet/>
      <dgm:spPr/>
      <dgm:t>
        <a:bodyPr/>
        <a:lstStyle/>
        <a:p>
          <a:endParaRPr lang="en-US" b="1"/>
        </a:p>
      </dgm:t>
    </dgm:pt>
    <dgm:pt modelId="{C24956D9-5852-4FAA-A708-F8769AC77F19}">
      <dgm:prSet phldrT="[Text]"/>
      <dgm:spPr/>
      <dgm:t>
        <a:bodyPr/>
        <a:lstStyle/>
        <a:p>
          <a:r>
            <a:rPr lang="en-US" b="1" dirty="0"/>
            <a:t>Independently read the AP Biology exam free response question</a:t>
          </a:r>
        </a:p>
      </dgm:t>
    </dgm:pt>
    <dgm:pt modelId="{D9B3F590-7875-485A-80B4-ACD285E80FFA}" type="parTrans" cxnId="{C33D4E3A-DDC6-4050-90B9-EB0AB42FD6D9}">
      <dgm:prSet/>
      <dgm:spPr/>
      <dgm:t>
        <a:bodyPr/>
        <a:lstStyle/>
        <a:p>
          <a:endParaRPr lang="en-US" b="1"/>
        </a:p>
      </dgm:t>
    </dgm:pt>
    <dgm:pt modelId="{E67C08B1-C1FA-4D4E-939F-E822DAA09D58}" type="sibTrans" cxnId="{C33D4E3A-DDC6-4050-90B9-EB0AB42FD6D9}">
      <dgm:prSet/>
      <dgm:spPr/>
      <dgm:t>
        <a:bodyPr/>
        <a:lstStyle/>
        <a:p>
          <a:endParaRPr lang="en-US" b="1"/>
        </a:p>
      </dgm:t>
    </dgm:pt>
    <dgm:pt modelId="{F92E6284-DDFE-40A1-B7A4-E299D03E178D}">
      <dgm:prSet phldrT="[Text]"/>
      <dgm:spPr/>
      <dgm:t>
        <a:bodyPr/>
        <a:lstStyle/>
        <a:p>
          <a:r>
            <a:rPr lang="en-US" b="1" dirty="0"/>
            <a:t>While reading, consider the following question:</a:t>
          </a:r>
        </a:p>
      </dgm:t>
    </dgm:pt>
    <dgm:pt modelId="{247B4DCB-4449-4EA7-9DCA-EEBD4FD85D64}" type="parTrans" cxnId="{9EC19B87-75F2-4DEA-880F-6F139C20A81B}">
      <dgm:prSet/>
      <dgm:spPr/>
      <dgm:t>
        <a:bodyPr/>
        <a:lstStyle/>
        <a:p>
          <a:endParaRPr lang="en-US" b="1"/>
        </a:p>
      </dgm:t>
    </dgm:pt>
    <dgm:pt modelId="{BF53E88E-171E-4A81-A44D-30F5F7873CE0}" type="sibTrans" cxnId="{9EC19B87-75F2-4DEA-880F-6F139C20A81B}">
      <dgm:prSet/>
      <dgm:spPr/>
      <dgm:t>
        <a:bodyPr/>
        <a:lstStyle/>
        <a:p>
          <a:endParaRPr lang="en-US" b="1"/>
        </a:p>
      </dgm:t>
    </dgm:pt>
    <dgm:pt modelId="{44DB01CA-47E2-42CA-82A3-72629D97B1EF}" type="pres">
      <dgm:prSet presAssocID="{8C64901A-2211-4FF0-A8BD-8799575C960D}" presName="Name0" presStyleCnt="0">
        <dgm:presLayoutVars>
          <dgm:dir/>
          <dgm:resizeHandles val="exact"/>
        </dgm:presLayoutVars>
      </dgm:prSet>
      <dgm:spPr/>
    </dgm:pt>
    <dgm:pt modelId="{9CF3D441-E8F8-4885-82B3-6AF7AF687EF9}" type="pres">
      <dgm:prSet presAssocID="{86377187-6777-4220-9EC2-A4BA58962969}" presName="node" presStyleLbl="node1" presStyleIdx="0" presStyleCnt="3">
        <dgm:presLayoutVars>
          <dgm:bulletEnabled val="1"/>
        </dgm:presLayoutVars>
      </dgm:prSet>
      <dgm:spPr/>
    </dgm:pt>
    <dgm:pt modelId="{129319D3-50E7-4D1E-A82E-A703C41399DC}" type="pres">
      <dgm:prSet presAssocID="{47B81EB4-B92A-43EE-8F87-BE86DD823F4B}" presName="sibTrans" presStyleLbl="sibTrans2D1" presStyleIdx="0" presStyleCnt="2"/>
      <dgm:spPr/>
    </dgm:pt>
    <dgm:pt modelId="{72B4E83F-58BC-42DC-AB64-5E9483560211}" type="pres">
      <dgm:prSet presAssocID="{47B81EB4-B92A-43EE-8F87-BE86DD823F4B}" presName="connectorText" presStyleLbl="sibTrans2D1" presStyleIdx="0" presStyleCnt="2"/>
      <dgm:spPr/>
    </dgm:pt>
    <dgm:pt modelId="{CF29DACC-6948-49E9-B64E-CE583F1B5B21}" type="pres">
      <dgm:prSet presAssocID="{C24956D9-5852-4FAA-A708-F8769AC77F19}" presName="node" presStyleLbl="node1" presStyleIdx="1" presStyleCnt="3">
        <dgm:presLayoutVars>
          <dgm:bulletEnabled val="1"/>
        </dgm:presLayoutVars>
      </dgm:prSet>
      <dgm:spPr/>
    </dgm:pt>
    <dgm:pt modelId="{4CA9AB87-9C4F-4987-B893-B72E843FF5AB}" type="pres">
      <dgm:prSet presAssocID="{E67C08B1-C1FA-4D4E-939F-E822DAA09D58}" presName="sibTrans" presStyleLbl="sibTrans2D1" presStyleIdx="1" presStyleCnt="2"/>
      <dgm:spPr/>
    </dgm:pt>
    <dgm:pt modelId="{9B14D4E4-17D4-4318-ACFC-A53BCD0FE1D1}" type="pres">
      <dgm:prSet presAssocID="{E67C08B1-C1FA-4D4E-939F-E822DAA09D58}" presName="connectorText" presStyleLbl="sibTrans2D1" presStyleIdx="1" presStyleCnt="2"/>
      <dgm:spPr/>
    </dgm:pt>
    <dgm:pt modelId="{AB8C2DB9-6289-44E4-97B7-6C5A47BCA8BD}" type="pres">
      <dgm:prSet presAssocID="{F92E6284-DDFE-40A1-B7A4-E299D03E178D}" presName="node" presStyleLbl="node1" presStyleIdx="2" presStyleCnt="3">
        <dgm:presLayoutVars>
          <dgm:bulletEnabled val="1"/>
        </dgm:presLayoutVars>
      </dgm:prSet>
      <dgm:spPr/>
    </dgm:pt>
  </dgm:ptLst>
  <dgm:cxnLst>
    <dgm:cxn modelId="{449EEF16-323A-4963-B333-5E924285EE48}" type="presOf" srcId="{E67C08B1-C1FA-4D4E-939F-E822DAA09D58}" destId="{9B14D4E4-17D4-4318-ACFC-A53BCD0FE1D1}" srcOrd="1" destOrd="0" presId="urn:microsoft.com/office/officeart/2005/8/layout/process1"/>
    <dgm:cxn modelId="{CFEDBF21-9866-4020-9837-74E8607F3433}" type="presOf" srcId="{E67C08B1-C1FA-4D4E-939F-E822DAA09D58}" destId="{4CA9AB87-9C4F-4987-B893-B72E843FF5AB}" srcOrd="0" destOrd="0" presId="urn:microsoft.com/office/officeart/2005/8/layout/process1"/>
    <dgm:cxn modelId="{C33D4E3A-DDC6-4050-90B9-EB0AB42FD6D9}" srcId="{8C64901A-2211-4FF0-A8BD-8799575C960D}" destId="{C24956D9-5852-4FAA-A708-F8769AC77F19}" srcOrd="1" destOrd="0" parTransId="{D9B3F590-7875-485A-80B4-ACD285E80FFA}" sibTransId="{E67C08B1-C1FA-4D4E-939F-E822DAA09D58}"/>
    <dgm:cxn modelId="{56A7643B-4FD7-475B-9360-2FC1A6BF2A1A}" type="presOf" srcId="{C24956D9-5852-4FAA-A708-F8769AC77F19}" destId="{CF29DACC-6948-49E9-B64E-CE583F1B5B21}" srcOrd="0" destOrd="0" presId="urn:microsoft.com/office/officeart/2005/8/layout/process1"/>
    <dgm:cxn modelId="{CE43F949-928F-406C-A736-869A15FA9E7A}" type="presOf" srcId="{47B81EB4-B92A-43EE-8F87-BE86DD823F4B}" destId="{72B4E83F-58BC-42DC-AB64-5E9483560211}" srcOrd="1" destOrd="0" presId="urn:microsoft.com/office/officeart/2005/8/layout/process1"/>
    <dgm:cxn modelId="{B461244D-3A68-4F4B-B43D-0673E5A9F251}" type="presOf" srcId="{8C64901A-2211-4FF0-A8BD-8799575C960D}" destId="{44DB01CA-47E2-42CA-82A3-72629D97B1EF}" srcOrd="0" destOrd="0" presId="urn:microsoft.com/office/officeart/2005/8/layout/process1"/>
    <dgm:cxn modelId="{7FB5D74F-5B89-47DD-AB09-2CA75010233F}" type="presOf" srcId="{86377187-6777-4220-9EC2-A4BA58962969}" destId="{9CF3D441-E8F8-4885-82B3-6AF7AF687EF9}" srcOrd="0" destOrd="0" presId="urn:microsoft.com/office/officeart/2005/8/layout/process1"/>
    <dgm:cxn modelId="{9EC19B87-75F2-4DEA-880F-6F139C20A81B}" srcId="{8C64901A-2211-4FF0-A8BD-8799575C960D}" destId="{F92E6284-DDFE-40A1-B7A4-E299D03E178D}" srcOrd="2" destOrd="0" parTransId="{247B4DCB-4449-4EA7-9DCA-EEBD4FD85D64}" sibTransId="{BF53E88E-171E-4A81-A44D-30F5F7873CE0}"/>
    <dgm:cxn modelId="{DA818F9C-4A26-457A-8E9D-782A91BE93A3}" type="presOf" srcId="{47B81EB4-B92A-43EE-8F87-BE86DD823F4B}" destId="{129319D3-50E7-4D1E-A82E-A703C41399DC}" srcOrd="0" destOrd="0" presId="urn:microsoft.com/office/officeart/2005/8/layout/process1"/>
    <dgm:cxn modelId="{972637D4-8493-4602-AA97-25361B089924}" srcId="{8C64901A-2211-4FF0-A8BD-8799575C960D}" destId="{86377187-6777-4220-9EC2-A4BA58962969}" srcOrd="0" destOrd="0" parTransId="{B1DF27A2-94D3-44AC-9D32-E8544AF34BA4}" sibTransId="{47B81EB4-B92A-43EE-8F87-BE86DD823F4B}"/>
    <dgm:cxn modelId="{AA008BEA-C6E3-42C6-88C9-BD5BDF14D218}" type="presOf" srcId="{F92E6284-DDFE-40A1-B7A4-E299D03E178D}" destId="{AB8C2DB9-6289-44E4-97B7-6C5A47BCA8BD}" srcOrd="0" destOrd="0" presId="urn:microsoft.com/office/officeart/2005/8/layout/process1"/>
    <dgm:cxn modelId="{CD569E4D-1D8F-4CBD-BAAB-27568746A78F}" type="presParOf" srcId="{44DB01CA-47E2-42CA-82A3-72629D97B1EF}" destId="{9CF3D441-E8F8-4885-82B3-6AF7AF687EF9}" srcOrd="0" destOrd="0" presId="urn:microsoft.com/office/officeart/2005/8/layout/process1"/>
    <dgm:cxn modelId="{1B41B39E-0A69-4839-AE34-F42413E302F0}" type="presParOf" srcId="{44DB01CA-47E2-42CA-82A3-72629D97B1EF}" destId="{129319D3-50E7-4D1E-A82E-A703C41399DC}" srcOrd="1" destOrd="0" presId="urn:microsoft.com/office/officeart/2005/8/layout/process1"/>
    <dgm:cxn modelId="{8954AD47-0BDB-4F9A-BAEF-F28FCAFE6DAB}" type="presParOf" srcId="{129319D3-50E7-4D1E-A82E-A703C41399DC}" destId="{72B4E83F-58BC-42DC-AB64-5E9483560211}" srcOrd="0" destOrd="0" presId="urn:microsoft.com/office/officeart/2005/8/layout/process1"/>
    <dgm:cxn modelId="{D43CFD52-F943-49CB-9ACE-86450EB81217}" type="presParOf" srcId="{44DB01CA-47E2-42CA-82A3-72629D97B1EF}" destId="{CF29DACC-6948-49E9-B64E-CE583F1B5B21}" srcOrd="2" destOrd="0" presId="urn:microsoft.com/office/officeart/2005/8/layout/process1"/>
    <dgm:cxn modelId="{5F7B71CF-FE95-4387-9B32-5EF7553336DA}" type="presParOf" srcId="{44DB01CA-47E2-42CA-82A3-72629D97B1EF}" destId="{4CA9AB87-9C4F-4987-B893-B72E843FF5AB}" srcOrd="3" destOrd="0" presId="urn:microsoft.com/office/officeart/2005/8/layout/process1"/>
    <dgm:cxn modelId="{7F02D753-6E7A-4BFA-87A8-8F6406D5965E}" type="presParOf" srcId="{4CA9AB87-9C4F-4987-B893-B72E843FF5AB}" destId="{9B14D4E4-17D4-4318-ACFC-A53BCD0FE1D1}" srcOrd="0" destOrd="0" presId="urn:microsoft.com/office/officeart/2005/8/layout/process1"/>
    <dgm:cxn modelId="{AB5AB4C7-F466-43C5-8E0E-815059B04657}" type="presParOf" srcId="{44DB01CA-47E2-42CA-82A3-72629D97B1EF}" destId="{AB8C2DB9-6289-44E4-97B7-6C5A47BCA8BD}"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E1584CC-CBD7-4283-A3A6-60D9D6835533}"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76A55088-E791-40F6-8ED5-4B3AB0574FFD}">
      <dgm:prSet phldrT="[Text]" custT="1"/>
      <dgm:spPr/>
      <dgm:t>
        <a:bodyPr/>
        <a:lstStyle/>
        <a:p>
          <a:r>
            <a:rPr lang="en-US" sz="1600" b="1" dirty="0"/>
            <a:t>2 minutes to read and think</a:t>
          </a:r>
        </a:p>
      </dgm:t>
    </dgm:pt>
    <dgm:pt modelId="{07E45000-60D7-42D0-9BA1-A7C21535BA7D}" type="parTrans" cxnId="{7890A417-795A-4B97-AB3D-52D5A7DEB1B2}">
      <dgm:prSet/>
      <dgm:spPr/>
      <dgm:t>
        <a:bodyPr/>
        <a:lstStyle/>
        <a:p>
          <a:endParaRPr lang="en-US" b="1"/>
        </a:p>
      </dgm:t>
    </dgm:pt>
    <dgm:pt modelId="{625A3F09-DB9D-436E-8DA8-4C9926A233E2}" type="sibTrans" cxnId="{7890A417-795A-4B97-AB3D-52D5A7DEB1B2}">
      <dgm:prSet/>
      <dgm:spPr/>
      <dgm:t>
        <a:bodyPr/>
        <a:lstStyle/>
        <a:p>
          <a:endParaRPr lang="en-US" b="1"/>
        </a:p>
      </dgm:t>
    </dgm:pt>
    <dgm:pt modelId="{87BC7CA2-FF0C-4417-B97E-C89CC30B1FE0}">
      <dgm:prSet phldrT="[Text]"/>
      <dgm:spPr/>
      <dgm:t>
        <a:bodyPr/>
        <a:lstStyle/>
        <a:p>
          <a:r>
            <a:rPr lang="en-US" b="1" dirty="0"/>
            <a:t>2 minutes to discuss</a:t>
          </a:r>
        </a:p>
      </dgm:t>
    </dgm:pt>
    <dgm:pt modelId="{65C962F7-9714-46FF-ACEF-D1E72A2B5BB4}" type="parTrans" cxnId="{374DB514-AC41-4705-82AB-31314607BF61}">
      <dgm:prSet/>
      <dgm:spPr/>
      <dgm:t>
        <a:bodyPr/>
        <a:lstStyle/>
        <a:p>
          <a:endParaRPr lang="en-US" b="1"/>
        </a:p>
      </dgm:t>
    </dgm:pt>
    <dgm:pt modelId="{4ED44393-0C81-47C7-92E8-06460DC9CB8F}" type="sibTrans" cxnId="{374DB514-AC41-4705-82AB-31314607BF61}">
      <dgm:prSet/>
      <dgm:spPr/>
      <dgm:t>
        <a:bodyPr/>
        <a:lstStyle/>
        <a:p>
          <a:endParaRPr lang="en-US" b="1"/>
        </a:p>
      </dgm:t>
    </dgm:pt>
    <dgm:pt modelId="{062B05C1-1310-449B-8AAA-C2539FF0A96A}" type="pres">
      <dgm:prSet presAssocID="{3E1584CC-CBD7-4283-A3A6-60D9D6835533}" presName="Name0" presStyleCnt="0">
        <dgm:presLayoutVars>
          <dgm:chMax val="11"/>
          <dgm:chPref val="11"/>
          <dgm:dir/>
          <dgm:resizeHandles/>
        </dgm:presLayoutVars>
      </dgm:prSet>
      <dgm:spPr/>
    </dgm:pt>
    <dgm:pt modelId="{0B11B5B8-33B9-4040-A059-B8FA40375543}" type="pres">
      <dgm:prSet presAssocID="{87BC7CA2-FF0C-4417-B97E-C89CC30B1FE0}" presName="Accent2" presStyleCnt="0"/>
      <dgm:spPr/>
    </dgm:pt>
    <dgm:pt modelId="{40F06B1B-A416-4F19-A20E-C4614687FE92}" type="pres">
      <dgm:prSet presAssocID="{87BC7CA2-FF0C-4417-B97E-C89CC30B1FE0}" presName="Accent" presStyleLbl="node1" presStyleIdx="0" presStyleCnt="2"/>
      <dgm:spPr/>
    </dgm:pt>
    <dgm:pt modelId="{E93548C8-8B62-48F8-A1A2-BEFAAA9F85AB}" type="pres">
      <dgm:prSet presAssocID="{87BC7CA2-FF0C-4417-B97E-C89CC30B1FE0}" presName="ParentBackground2" presStyleCnt="0"/>
      <dgm:spPr/>
    </dgm:pt>
    <dgm:pt modelId="{5E4AB946-48B8-420A-B5FC-4F33D34B163C}" type="pres">
      <dgm:prSet presAssocID="{87BC7CA2-FF0C-4417-B97E-C89CC30B1FE0}" presName="ParentBackground" presStyleLbl="fgAcc1" presStyleIdx="0" presStyleCnt="2"/>
      <dgm:spPr/>
    </dgm:pt>
    <dgm:pt modelId="{7D5E95B9-564D-4B93-B717-261968A2BC07}" type="pres">
      <dgm:prSet presAssocID="{87BC7CA2-FF0C-4417-B97E-C89CC30B1FE0}" presName="Parent2" presStyleLbl="revTx" presStyleIdx="0" presStyleCnt="0">
        <dgm:presLayoutVars>
          <dgm:chMax val="1"/>
          <dgm:chPref val="1"/>
          <dgm:bulletEnabled val="1"/>
        </dgm:presLayoutVars>
      </dgm:prSet>
      <dgm:spPr/>
    </dgm:pt>
    <dgm:pt modelId="{A990F8F8-FDDD-4849-9946-A18138BD9E4C}" type="pres">
      <dgm:prSet presAssocID="{76A55088-E791-40F6-8ED5-4B3AB0574FFD}" presName="Accent1" presStyleCnt="0"/>
      <dgm:spPr/>
    </dgm:pt>
    <dgm:pt modelId="{29395E0A-535C-417B-893F-4059B42F1019}" type="pres">
      <dgm:prSet presAssocID="{76A55088-E791-40F6-8ED5-4B3AB0574FFD}" presName="Accent" presStyleLbl="node1" presStyleIdx="1" presStyleCnt="2" custLinFactNeighborX="-5952"/>
      <dgm:spPr/>
    </dgm:pt>
    <dgm:pt modelId="{9C09EB49-6A02-4A57-B9A4-DE7477D08298}" type="pres">
      <dgm:prSet presAssocID="{76A55088-E791-40F6-8ED5-4B3AB0574FFD}" presName="ParentBackground1" presStyleCnt="0"/>
      <dgm:spPr/>
    </dgm:pt>
    <dgm:pt modelId="{750C2779-7708-445F-8AA1-58C31A7A3B2D}" type="pres">
      <dgm:prSet presAssocID="{76A55088-E791-40F6-8ED5-4B3AB0574FFD}" presName="ParentBackground" presStyleLbl="fgAcc1" presStyleIdx="1" presStyleCnt="2" custLinFactNeighborX="-9763" custLinFactNeighborY="0"/>
      <dgm:spPr/>
    </dgm:pt>
    <dgm:pt modelId="{3220918B-B535-461D-818C-ABA19C70529C}" type="pres">
      <dgm:prSet presAssocID="{76A55088-E791-40F6-8ED5-4B3AB0574FFD}" presName="Parent1" presStyleLbl="revTx" presStyleIdx="0" presStyleCnt="0">
        <dgm:presLayoutVars>
          <dgm:chMax val="1"/>
          <dgm:chPref val="1"/>
          <dgm:bulletEnabled val="1"/>
        </dgm:presLayoutVars>
      </dgm:prSet>
      <dgm:spPr/>
    </dgm:pt>
  </dgm:ptLst>
  <dgm:cxnLst>
    <dgm:cxn modelId="{374DB514-AC41-4705-82AB-31314607BF61}" srcId="{3E1584CC-CBD7-4283-A3A6-60D9D6835533}" destId="{87BC7CA2-FF0C-4417-B97E-C89CC30B1FE0}" srcOrd="1" destOrd="0" parTransId="{65C962F7-9714-46FF-ACEF-D1E72A2B5BB4}" sibTransId="{4ED44393-0C81-47C7-92E8-06460DC9CB8F}"/>
    <dgm:cxn modelId="{7890A417-795A-4B97-AB3D-52D5A7DEB1B2}" srcId="{3E1584CC-CBD7-4283-A3A6-60D9D6835533}" destId="{76A55088-E791-40F6-8ED5-4B3AB0574FFD}" srcOrd="0" destOrd="0" parTransId="{07E45000-60D7-42D0-9BA1-A7C21535BA7D}" sibTransId="{625A3F09-DB9D-436E-8DA8-4C9926A233E2}"/>
    <dgm:cxn modelId="{B0EA1260-120B-4C08-88EB-0FFC05810CA9}" type="presOf" srcId="{76A55088-E791-40F6-8ED5-4B3AB0574FFD}" destId="{3220918B-B535-461D-818C-ABA19C70529C}" srcOrd="1" destOrd="0" presId="urn:microsoft.com/office/officeart/2011/layout/CircleProcess"/>
    <dgm:cxn modelId="{26CC6666-C7B3-4EDE-8FE7-8A43535A6241}" type="presOf" srcId="{87BC7CA2-FF0C-4417-B97E-C89CC30B1FE0}" destId="{7D5E95B9-564D-4B93-B717-261968A2BC07}" srcOrd="1" destOrd="0" presId="urn:microsoft.com/office/officeart/2011/layout/CircleProcess"/>
    <dgm:cxn modelId="{5656687A-498E-4982-B0A6-F68D84F2A74E}" type="presOf" srcId="{87BC7CA2-FF0C-4417-B97E-C89CC30B1FE0}" destId="{5E4AB946-48B8-420A-B5FC-4F33D34B163C}" srcOrd="0" destOrd="0" presId="urn:microsoft.com/office/officeart/2011/layout/CircleProcess"/>
    <dgm:cxn modelId="{548543A3-EBAB-43B6-BAA6-806EC90ECF0A}" type="presOf" srcId="{3E1584CC-CBD7-4283-A3A6-60D9D6835533}" destId="{062B05C1-1310-449B-8AAA-C2539FF0A96A}" srcOrd="0" destOrd="0" presId="urn:microsoft.com/office/officeart/2011/layout/CircleProcess"/>
    <dgm:cxn modelId="{6BEF67D3-89F9-43B6-9D44-F20DF76A39AF}" type="presOf" srcId="{76A55088-E791-40F6-8ED5-4B3AB0574FFD}" destId="{750C2779-7708-445F-8AA1-58C31A7A3B2D}" srcOrd="0" destOrd="0" presId="urn:microsoft.com/office/officeart/2011/layout/CircleProcess"/>
    <dgm:cxn modelId="{14803BF8-5FAF-44FC-B7D9-3AB13F8DE2DF}" type="presParOf" srcId="{062B05C1-1310-449B-8AAA-C2539FF0A96A}" destId="{0B11B5B8-33B9-4040-A059-B8FA40375543}" srcOrd="0" destOrd="0" presId="urn:microsoft.com/office/officeart/2011/layout/CircleProcess"/>
    <dgm:cxn modelId="{7FD163B5-6FE0-49EC-A385-CBB3E600D2B0}" type="presParOf" srcId="{0B11B5B8-33B9-4040-A059-B8FA40375543}" destId="{40F06B1B-A416-4F19-A20E-C4614687FE92}" srcOrd="0" destOrd="0" presId="urn:microsoft.com/office/officeart/2011/layout/CircleProcess"/>
    <dgm:cxn modelId="{53A26780-4D8E-43F4-A9B1-FA999E04F5F3}" type="presParOf" srcId="{062B05C1-1310-449B-8AAA-C2539FF0A96A}" destId="{E93548C8-8B62-48F8-A1A2-BEFAAA9F85AB}" srcOrd="1" destOrd="0" presId="urn:microsoft.com/office/officeart/2011/layout/CircleProcess"/>
    <dgm:cxn modelId="{3D8594AF-8DC3-4945-A0C6-6F72615621CC}" type="presParOf" srcId="{E93548C8-8B62-48F8-A1A2-BEFAAA9F85AB}" destId="{5E4AB946-48B8-420A-B5FC-4F33D34B163C}" srcOrd="0" destOrd="0" presId="urn:microsoft.com/office/officeart/2011/layout/CircleProcess"/>
    <dgm:cxn modelId="{D2E55944-80A2-42BF-B5EA-D4A2C292CBBF}" type="presParOf" srcId="{062B05C1-1310-449B-8AAA-C2539FF0A96A}" destId="{7D5E95B9-564D-4B93-B717-261968A2BC07}" srcOrd="2" destOrd="0" presId="urn:microsoft.com/office/officeart/2011/layout/CircleProcess"/>
    <dgm:cxn modelId="{5C7B8524-5676-40B2-BA76-676DAD3A7B7B}" type="presParOf" srcId="{062B05C1-1310-449B-8AAA-C2539FF0A96A}" destId="{A990F8F8-FDDD-4849-9946-A18138BD9E4C}" srcOrd="3" destOrd="0" presId="urn:microsoft.com/office/officeart/2011/layout/CircleProcess"/>
    <dgm:cxn modelId="{FE127127-1660-4F14-8E7E-78B556EC306F}" type="presParOf" srcId="{A990F8F8-FDDD-4849-9946-A18138BD9E4C}" destId="{29395E0A-535C-417B-893F-4059B42F1019}" srcOrd="0" destOrd="0" presId="urn:microsoft.com/office/officeart/2011/layout/CircleProcess"/>
    <dgm:cxn modelId="{BD61EA29-EE18-4794-B2FE-00C067F8FE0C}" type="presParOf" srcId="{062B05C1-1310-449B-8AAA-C2539FF0A96A}" destId="{9C09EB49-6A02-4A57-B9A4-DE7477D08298}" srcOrd="4" destOrd="0" presId="urn:microsoft.com/office/officeart/2011/layout/CircleProcess"/>
    <dgm:cxn modelId="{50E94A4B-25BC-46C0-9149-EBEF3E312A29}" type="presParOf" srcId="{9C09EB49-6A02-4A57-B9A4-DE7477D08298}" destId="{750C2779-7708-445F-8AA1-58C31A7A3B2D}" srcOrd="0" destOrd="0" presId="urn:microsoft.com/office/officeart/2011/layout/CircleProcess"/>
    <dgm:cxn modelId="{6D159D63-B0D3-4772-BD53-ECE0FE4D55A7}" type="presParOf" srcId="{062B05C1-1310-449B-8AAA-C2539FF0A96A}" destId="{3220918B-B535-461D-818C-ABA19C70529C}" srcOrd="5" destOrd="0" presId="urn:microsoft.com/office/officeart/2011/layout/Circle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D5568F5-37B6-4136-B52E-29767A21C4EA}" type="doc">
      <dgm:prSet loTypeId="urn:microsoft.com/office/officeart/2005/8/layout/matrix3" loCatId="matrix" qsTypeId="urn:microsoft.com/office/officeart/2005/8/quickstyle/simple1" qsCatId="simple" csTypeId="urn:microsoft.com/office/officeart/2005/8/colors/colorful3" csCatId="colorful" phldr="1"/>
      <dgm:spPr/>
      <dgm:t>
        <a:bodyPr/>
        <a:lstStyle/>
        <a:p>
          <a:endParaRPr lang="en-US"/>
        </a:p>
      </dgm:t>
    </dgm:pt>
    <dgm:pt modelId="{FD2F515D-FB28-4940-A18D-16F947BF095F}">
      <dgm:prSet phldrT="[Text]" custT="1"/>
      <dgm:spPr/>
      <dgm:t>
        <a:bodyPr/>
        <a:lstStyle/>
        <a:p>
          <a:r>
            <a:rPr lang="en-US" sz="2400" b="1" dirty="0"/>
            <a:t>The process of evolution drives the unity and   diversity of life.</a:t>
          </a:r>
          <a:endParaRPr lang="en-US" sz="2400" dirty="0"/>
        </a:p>
      </dgm:t>
    </dgm:pt>
    <dgm:pt modelId="{D7FC30A5-F5F2-40B8-BF1D-4BDBA2763A40}" type="parTrans" cxnId="{E4918DB7-2EAF-44F5-A6B1-25F681FBB30C}">
      <dgm:prSet/>
      <dgm:spPr/>
      <dgm:t>
        <a:bodyPr/>
        <a:lstStyle/>
        <a:p>
          <a:endParaRPr lang="en-US"/>
        </a:p>
      </dgm:t>
    </dgm:pt>
    <dgm:pt modelId="{F0FD86D8-447D-46B1-8A9D-7A9DDDE8E7D9}" type="sibTrans" cxnId="{E4918DB7-2EAF-44F5-A6B1-25F681FBB30C}">
      <dgm:prSet/>
      <dgm:spPr/>
      <dgm:t>
        <a:bodyPr/>
        <a:lstStyle/>
        <a:p>
          <a:endParaRPr lang="en-US"/>
        </a:p>
      </dgm:t>
    </dgm:pt>
    <dgm:pt modelId="{41DFDC0E-B6CB-46A0-8719-AB355F7B077D}">
      <dgm:prSet phldrT="[Text]" custT="1"/>
      <dgm:spPr/>
      <dgm:t>
        <a:bodyPr/>
        <a:lstStyle/>
        <a:p>
          <a:r>
            <a:rPr lang="en-US" sz="2400" b="1" dirty="0"/>
            <a:t>Biological systems utilize free energy and molecular building blocks to grow, to reproduce, and to maintain dynamic homeostasis.</a:t>
          </a:r>
          <a:endParaRPr lang="en-US" sz="2400" dirty="0"/>
        </a:p>
      </dgm:t>
    </dgm:pt>
    <dgm:pt modelId="{4233FA9D-95C8-4A45-B79F-85E0B7EA4361}" type="parTrans" cxnId="{48979711-9247-4192-B22C-0C4CE68566E7}">
      <dgm:prSet/>
      <dgm:spPr/>
      <dgm:t>
        <a:bodyPr/>
        <a:lstStyle/>
        <a:p>
          <a:endParaRPr lang="en-US"/>
        </a:p>
      </dgm:t>
    </dgm:pt>
    <dgm:pt modelId="{6221C153-914E-4E9E-BB74-63B19DFB2C7A}" type="sibTrans" cxnId="{48979711-9247-4192-B22C-0C4CE68566E7}">
      <dgm:prSet/>
      <dgm:spPr/>
      <dgm:t>
        <a:bodyPr/>
        <a:lstStyle/>
        <a:p>
          <a:endParaRPr lang="en-US"/>
        </a:p>
      </dgm:t>
    </dgm:pt>
    <dgm:pt modelId="{4645725B-3D48-42D9-8065-DE25B660C9E3}">
      <dgm:prSet phldrT="[Text]" custT="1"/>
      <dgm:spPr/>
      <dgm:t>
        <a:bodyPr/>
        <a:lstStyle/>
        <a:p>
          <a:r>
            <a:rPr lang="en-US" sz="2400" b="1" dirty="0"/>
            <a:t>Living systems store, retrieve, transmit, and respond to information essential to     life processes.</a:t>
          </a:r>
          <a:endParaRPr lang="en-US" sz="2400" dirty="0"/>
        </a:p>
      </dgm:t>
    </dgm:pt>
    <dgm:pt modelId="{2C42201A-B166-4FB7-9A34-DD89213F8B46}" type="parTrans" cxnId="{A79B1543-EDE3-4ABB-9B42-EDC2B6F009A8}">
      <dgm:prSet/>
      <dgm:spPr/>
      <dgm:t>
        <a:bodyPr/>
        <a:lstStyle/>
        <a:p>
          <a:endParaRPr lang="en-US"/>
        </a:p>
      </dgm:t>
    </dgm:pt>
    <dgm:pt modelId="{E3F82852-1B62-4E45-9214-FBF015F02B1F}" type="sibTrans" cxnId="{A79B1543-EDE3-4ABB-9B42-EDC2B6F009A8}">
      <dgm:prSet/>
      <dgm:spPr/>
      <dgm:t>
        <a:bodyPr/>
        <a:lstStyle/>
        <a:p>
          <a:endParaRPr lang="en-US"/>
        </a:p>
      </dgm:t>
    </dgm:pt>
    <dgm:pt modelId="{09BC0D4C-BF0B-4C8B-BB66-36DF4D15104B}">
      <dgm:prSet phldrT="[Text]" custT="1"/>
      <dgm:spPr/>
      <dgm:t>
        <a:bodyPr/>
        <a:lstStyle/>
        <a:p>
          <a:r>
            <a:rPr lang="en-US" sz="2400" b="1" dirty="0"/>
            <a:t>Biological systems interact, and these systems and      their interactions possess complex properties.</a:t>
          </a:r>
          <a:endParaRPr lang="en-US" sz="2400" dirty="0"/>
        </a:p>
      </dgm:t>
    </dgm:pt>
    <dgm:pt modelId="{B430A0F5-BF9A-4949-839A-67402B7C4C8A}" type="parTrans" cxnId="{FDCD3465-533F-4C29-AAD9-524D4313431E}">
      <dgm:prSet/>
      <dgm:spPr/>
      <dgm:t>
        <a:bodyPr/>
        <a:lstStyle/>
        <a:p>
          <a:endParaRPr lang="en-US"/>
        </a:p>
      </dgm:t>
    </dgm:pt>
    <dgm:pt modelId="{4D6B68D5-5CA3-4A8C-A543-6C2D05F87431}" type="sibTrans" cxnId="{FDCD3465-533F-4C29-AAD9-524D4313431E}">
      <dgm:prSet/>
      <dgm:spPr/>
      <dgm:t>
        <a:bodyPr/>
        <a:lstStyle/>
        <a:p>
          <a:endParaRPr lang="en-US"/>
        </a:p>
      </dgm:t>
    </dgm:pt>
    <dgm:pt modelId="{9669F60D-AEA5-4F57-82C6-3771F8D2D52E}" type="pres">
      <dgm:prSet presAssocID="{5D5568F5-37B6-4136-B52E-29767A21C4EA}" presName="matrix" presStyleCnt="0">
        <dgm:presLayoutVars>
          <dgm:chMax val="1"/>
          <dgm:dir/>
          <dgm:resizeHandles val="exact"/>
        </dgm:presLayoutVars>
      </dgm:prSet>
      <dgm:spPr/>
    </dgm:pt>
    <dgm:pt modelId="{4F15D416-9E9F-4E2B-A867-752A9E77A4C4}" type="pres">
      <dgm:prSet presAssocID="{5D5568F5-37B6-4136-B52E-29767A21C4EA}" presName="diamond" presStyleLbl="bgShp" presStyleIdx="0" presStyleCnt="1" custScaleX="194914" custLinFactNeighborX="0" custLinFactNeighborY="0"/>
      <dgm:spPr/>
    </dgm:pt>
    <dgm:pt modelId="{65788CC3-6913-4B02-A1E5-3E32724665B3}" type="pres">
      <dgm:prSet presAssocID="{5D5568F5-37B6-4136-B52E-29767A21C4EA}" presName="quad1" presStyleLbl="node1" presStyleIdx="0" presStyleCnt="4" custScaleX="180462" custLinFactNeighborX="-39720" custLinFactNeighborY="1253">
        <dgm:presLayoutVars>
          <dgm:chMax val="0"/>
          <dgm:chPref val="0"/>
          <dgm:bulletEnabled val="1"/>
        </dgm:presLayoutVars>
      </dgm:prSet>
      <dgm:spPr/>
    </dgm:pt>
    <dgm:pt modelId="{B51714D9-442C-47F2-A3CF-DACE24FC4677}" type="pres">
      <dgm:prSet presAssocID="{5D5568F5-37B6-4136-B52E-29767A21C4EA}" presName="quad2" presStyleLbl="node1" presStyleIdx="1" presStyleCnt="4" custScaleX="180462" custLinFactNeighborX="43177" custLinFactNeighborY="848">
        <dgm:presLayoutVars>
          <dgm:chMax val="0"/>
          <dgm:chPref val="0"/>
          <dgm:bulletEnabled val="1"/>
        </dgm:presLayoutVars>
      </dgm:prSet>
      <dgm:spPr/>
    </dgm:pt>
    <dgm:pt modelId="{C9587060-8795-4047-8F1E-5C095DE955F5}" type="pres">
      <dgm:prSet presAssocID="{5D5568F5-37B6-4136-B52E-29767A21C4EA}" presName="quad3" presStyleLbl="node1" presStyleIdx="2" presStyleCnt="4" custScaleX="180462" custLinFactNeighborX="-39758" custLinFactNeighborY="-1620">
        <dgm:presLayoutVars>
          <dgm:chMax val="0"/>
          <dgm:chPref val="0"/>
          <dgm:bulletEnabled val="1"/>
        </dgm:presLayoutVars>
      </dgm:prSet>
      <dgm:spPr/>
    </dgm:pt>
    <dgm:pt modelId="{4B7842CD-D3BB-486F-9356-FACF343B7824}" type="pres">
      <dgm:prSet presAssocID="{5D5568F5-37B6-4136-B52E-29767A21C4EA}" presName="quad4" presStyleLbl="node1" presStyleIdx="3" presStyleCnt="4" custScaleX="180462" custLinFactNeighborX="42847" custLinFactNeighborY="-1177">
        <dgm:presLayoutVars>
          <dgm:chMax val="0"/>
          <dgm:chPref val="0"/>
          <dgm:bulletEnabled val="1"/>
        </dgm:presLayoutVars>
      </dgm:prSet>
      <dgm:spPr/>
    </dgm:pt>
  </dgm:ptLst>
  <dgm:cxnLst>
    <dgm:cxn modelId="{48979711-9247-4192-B22C-0C4CE68566E7}" srcId="{5D5568F5-37B6-4136-B52E-29767A21C4EA}" destId="{41DFDC0E-B6CB-46A0-8719-AB355F7B077D}" srcOrd="1" destOrd="0" parTransId="{4233FA9D-95C8-4A45-B79F-85E0B7EA4361}" sibTransId="{6221C153-914E-4E9E-BB74-63B19DFB2C7A}"/>
    <dgm:cxn modelId="{69ABB51B-65D0-47CF-A889-82316E4413FE}" type="presOf" srcId="{FD2F515D-FB28-4940-A18D-16F947BF095F}" destId="{65788CC3-6913-4B02-A1E5-3E32724665B3}" srcOrd="0" destOrd="0" presId="urn:microsoft.com/office/officeart/2005/8/layout/matrix3"/>
    <dgm:cxn modelId="{31C1EC60-5E76-44F4-9E70-A3FF98FF54F1}" type="presOf" srcId="{5D5568F5-37B6-4136-B52E-29767A21C4EA}" destId="{9669F60D-AEA5-4F57-82C6-3771F8D2D52E}" srcOrd="0" destOrd="0" presId="urn:microsoft.com/office/officeart/2005/8/layout/matrix3"/>
    <dgm:cxn modelId="{A79B1543-EDE3-4ABB-9B42-EDC2B6F009A8}" srcId="{5D5568F5-37B6-4136-B52E-29767A21C4EA}" destId="{4645725B-3D48-42D9-8065-DE25B660C9E3}" srcOrd="2" destOrd="0" parTransId="{2C42201A-B166-4FB7-9A34-DD89213F8B46}" sibTransId="{E3F82852-1B62-4E45-9214-FBF015F02B1F}"/>
    <dgm:cxn modelId="{FDCD3465-533F-4C29-AAD9-524D4313431E}" srcId="{5D5568F5-37B6-4136-B52E-29767A21C4EA}" destId="{09BC0D4C-BF0B-4C8B-BB66-36DF4D15104B}" srcOrd="3" destOrd="0" parTransId="{B430A0F5-BF9A-4949-839A-67402B7C4C8A}" sibTransId="{4D6B68D5-5CA3-4A8C-A543-6C2D05F87431}"/>
    <dgm:cxn modelId="{149D3B58-5514-42F1-AA39-CA90D91E2681}" type="presOf" srcId="{09BC0D4C-BF0B-4C8B-BB66-36DF4D15104B}" destId="{4B7842CD-D3BB-486F-9356-FACF343B7824}" srcOrd="0" destOrd="0" presId="urn:microsoft.com/office/officeart/2005/8/layout/matrix3"/>
    <dgm:cxn modelId="{C60F2399-3A10-49E6-8FBC-A2F7738B2BD5}" type="presOf" srcId="{41DFDC0E-B6CB-46A0-8719-AB355F7B077D}" destId="{B51714D9-442C-47F2-A3CF-DACE24FC4677}" srcOrd="0" destOrd="0" presId="urn:microsoft.com/office/officeart/2005/8/layout/matrix3"/>
    <dgm:cxn modelId="{FE552E9F-987A-4181-80A4-FD30F7FBBD32}" type="presOf" srcId="{4645725B-3D48-42D9-8065-DE25B660C9E3}" destId="{C9587060-8795-4047-8F1E-5C095DE955F5}" srcOrd="0" destOrd="0" presId="urn:microsoft.com/office/officeart/2005/8/layout/matrix3"/>
    <dgm:cxn modelId="{E4918DB7-2EAF-44F5-A6B1-25F681FBB30C}" srcId="{5D5568F5-37B6-4136-B52E-29767A21C4EA}" destId="{FD2F515D-FB28-4940-A18D-16F947BF095F}" srcOrd="0" destOrd="0" parTransId="{D7FC30A5-F5F2-40B8-BF1D-4BDBA2763A40}" sibTransId="{F0FD86D8-447D-46B1-8A9D-7A9DDDE8E7D9}"/>
    <dgm:cxn modelId="{EC0B20D4-0BF9-493F-A318-607B9DACF0D8}" type="presParOf" srcId="{9669F60D-AEA5-4F57-82C6-3771F8D2D52E}" destId="{4F15D416-9E9F-4E2B-A867-752A9E77A4C4}" srcOrd="0" destOrd="0" presId="urn:microsoft.com/office/officeart/2005/8/layout/matrix3"/>
    <dgm:cxn modelId="{11EAF7DF-2AC0-4C71-BA39-36C4E79D8D98}" type="presParOf" srcId="{9669F60D-AEA5-4F57-82C6-3771F8D2D52E}" destId="{65788CC3-6913-4B02-A1E5-3E32724665B3}" srcOrd="1" destOrd="0" presId="urn:microsoft.com/office/officeart/2005/8/layout/matrix3"/>
    <dgm:cxn modelId="{48ED72C1-24A7-4BA5-86C2-3CD1D2323809}" type="presParOf" srcId="{9669F60D-AEA5-4F57-82C6-3771F8D2D52E}" destId="{B51714D9-442C-47F2-A3CF-DACE24FC4677}" srcOrd="2" destOrd="0" presId="urn:microsoft.com/office/officeart/2005/8/layout/matrix3"/>
    <dgm:cxn modelId="{8FCCB0A4-137E-4B9A-AFD8-1DEC1196DEAC}" type="presParOf" srcId="{9669F60D-AEA5-4F57-82C6-3771F8D2D52E}" destId="{C9587060-8795-4047-8F1E-5C095DE955F5}" srcOrd="3" destOrd="0" presId="urn:microsoft.com/office/officeart/2005/8/layout/matrix3"/>
    <dgm:cxn modelId="{EFC9980C-108B-4A44-B66E-1B05B3A6D3F1}" type="presParOf" srcId="{9669F60D-AEA5-4F57-82C6-3771F8D2D52E}" destId="{4B7842CD-D3BB-486F-9356-FACF343B7824}"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1249DBC-94CB-4FE2-9716-1344EDA35114}"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en-US"/>
        </a:p>
      </dgm:t>
    </dgm:pt>
    <dgm:pt modelId="{5CA8443D-8666-4B08-A01B-274883672BAA}">
      <dgm:prSet phldrT="[Text]" custT="1"/>
      <dgm:spPr/>
      <dgm:t>
        <a:bodyPr/>
        <a:lstStyle/>
        <a:p>
          <a:endParaRPr lang="en-US" sz="3600" b="1" dirty="0"/>
        </a:p>
      </dgm:t>
    </dgm:pt>
    <dgm:pt modelId="{8C6A585D-A562-41EA-B973-F90ABB626AC0}" type="parTrans" cxnId="{002E2BAB-DD2F-42F7-991D-EA712A0660D5}">
      <dgm:prSet/>
      <dgm:spPr/>
      <dgm:t>
        <a:bodyPr/>
        <a:lstStyle/>
        <a:p>
          <a:endParaRPr lang="en-US"/>
        </a:p>
      </dgm:t>
    </dgm:pt>
    <dgm:pt modelId="{C23860DB-B372-41C7-B134-BC144362FBB9}" type="sibTrans" cxnId="{002E2BAB-DD2F-42F7-991D-EA712A0660D5}">
      <dgm:prSet/>
      <dgm:spPr/>
      <dgm:t>
        <a:bodyPr/>
        <a:lstStyle/>
        <a:p>
          <a:endParaRPr lang="en-US"/>
        </a:p>
      </dgm:t>
    </dgm:pt>
    <dgm:pt modelId="{39F5DB3E-5A62-4C39-BCD9-AB209844A807}">
      <dgm:prSet phldrT="[Text]" custT="1"/>
      <dgm:spPr/>
      <dgm:t>
        <a:bodyPr/>
        <a:lstStyle/>
        <a:p>
          <a:r>
            <a:rPr lang="en-US" sz="2800" b="1" dirty="0"/>
            <a:t>Enduring Understandings</a:t>
          </a:r>
        </a:p>
      </dgm:t>
    </dgm:pt>
    <dgm:pt modelId="{81A5FFEB-2519-4EE2-B26F-F98C226A80FE}" type="parTrans" cxnId="{7CE481E2-C440-4463-92E3-12E5FACD3FC4}">
      <dgm:prSet/>
      <dgm:spPr/>
      <dgm:t>
        <a:bodyPr/>
        <a:lstStyle/>
        <a:p>
          <a:endParaRPr lang="en-US"/>
        </a:p>
      </dgm:t>
    </dgm:pt>
    <dgm:pt modelId="{F1D96A74-1A18-400C-95DD-5D519A6CB877}" type="sibTrans" cxnId="{7CE481E2-C440-4463-92E3-12E5FACD3FC4}">
      <dgm:prSet/>
      <dgm:spPr/>
      <dgm:t>
        <a:bodyPr/>
        <a:lstStyle/>
        <a:p>
          <a:endParaRPr lang="en-US"/>
        </a:p>
      </dgm:t>
    </dgm:pt>
    <dgm:pt modelId="{29C28CCB-58F1-4624-9149-E723C09F90A8}">
      <dgm:prSet phldrT="[Text]" custT="1"/>
      <dgm:spPr/>
      <dgm:t>
        <a:bodyPr/>
        <a:lstStyle/>
        <a:p>
          <a:endParaRPr lang="en-US" sz="3400" b="1" dirty="0"/>
        </a:p>
      </dgm:t>
    </dgm:pt>
    <dgm:pt modelId="{734241A2-70BE-42B4-AEE7-F1741B3F6D39}" type="parTrans" cxnId="{97D80449-6704-4838-AB2A-A4EB4C60E8EB}">
      <dgm:prSet/>
      <dgm:spPr/>
      <dgm:t>
        <a:bodyPr/>
        <a:lstStyle/>
        <a:p>
          <a:endParaRPr lang="en-US"/>
        </a:p>
      </dgm:t>
    </dgm:pt>
    <dgm:pt modelId="{8B2758CD-A333-4565-BCA7-57663F655FD9}" type="sibTrans" cxnId="{97D80449-6704-4838-AB2A-A4EB4C60E8EB}">
      <dgm:prSet/>
      <dgm:spPr/>
      <dgm:t>
        <a:bodyPr/>
        <a:lstStyle/>
        <a:p>
          <a:endParaRPr lang="en-US"/>
        </a:p>
      </dgm:t>
    </dgm:pt>
    <dgm:pt modelId="{26E6F303-00F2-489E-B944-FD4309DC9DE0}">
      <dgm:prSet phldrT="[Text]" custT="1"/>
      <dgm:spPr/>
      <dgm:t>
        <a:bodyPr/>
        <a:lstStyle/>
        <a:p>
          <a:endParaRPr lang="en-US" sz="3400" b="1" dirty="0"/>
        </a:p>
      </dgm:t>
    </dgm:pt>
    <dgm:pt modelId="{04ADCA0F-0678-45E7-96EB-670217A29E8B}" type="parTrans" cxnId="{BE1BF84D-30B9-4E0F-927D-D5ADE13E0D6A}">
      <dgm:prSet/>
      <dgm:spPr/>
      <dgm:t>
        <a:bodyPr/>
        <a:lstStyle/>
        <a:p>
          <a:endParaRPr lang="en-US"/>
        </a:p>
      </dgm:t>
    </dgm:pt>
    <dgm:pt modelId="{536625B0-2178-405D-BB3A-AE1C82E5970D}" type="sibTrans" cxnId="{BE1BF84D-30B9-4E0F-927D-D5ADE13E0D6A}">
      <dgm:prSet/>
      <dgm:spPr/>
      <dgm:t>
        <a:bodyPr/>
        <a:lstStyle/>
        <a:p>
          <a:endParaRPr lang="en-US"/>
        </a:p>
      </dgm:t>
    </dgm:pt>
    <dgm:pt modelId="{97E3B3E2-4787-428F-8FF5-305468762148}" type="pres">
      <dgm:prSet presAssocID="{61249DBC-94CB-4FE2-9716-1344EDA35114}" presName="cycle" presStyleCnt="0">
        <dgm:presLayoutVars>
          <dgm:chMax val="1"/>
          <dgm:dir/>
          <dgm:animLvl val="ctr"/>
          <dgm:resizeHandles val="exact"/>
        </dgm:presLayoutVars>
      </dgm:prSet>
      <dgm:spPr/>
    </dgm:pt>
    <dgm:pt modelId="{9AF55893-5742-4FCE-B217-184D31EE1E74}" type="pres">
      <dgm:prSet presAssocID="{5CA8443D-8666-4B08-A01B-274883672BAA}" presName="centerShape" presStyleLbl="node0" presStyleIdx="0" presStyleCnt="1" custScaleX="115723"/>
      <dgm:spPr/>
    </dgm:pt>
    <dgm:pt modelId="{C026FA48-F690-4087-A488-731E7357405E}" type="pres">
      <dgm:prSet presAssocID="{81A5FFEB-2519-4EE2-B26F-F98C226A80FE}" presName="parTrans" presStyleLbl="bgSibTrans2D1" presStyleIdx="0" presStyleCnt="3"/>
      <dgm:spPr/>
    </dgm:pt>
    <dgm:pt modelId="{2B925417-879C-4819-A765-ECB08F8FE81D}" type="pres">
      <dgm:prSet presAssocID="{39F5DB3E-5A62-4C39-BCD9-AB209844A807}" presName="node" presStyleLbl="node1" presStyleIdx="0" presStyleCnt="3" custScaleX="106050">
        <dgm:presLayoutVars>
          <dgm:bulletEnabled val="1"/>
        </dgm:presLayoutVars>
      </dgm:prSet>
      <dgm:spPr/>
    </dgm:pt>
    <dgm:pt modelId="{81CA8B87-D17C-46AB-A65C-FFF9AC6366C9}" type="pres">
      <dgm:prSet presAssocID="{734241A2-70BE-42B4-AEE7-F1741B3F6D39}" presName="parTrans" presStyleLbl="bgSibTrans2D1" presStyleIdx="1" presStyleCnt="3"/>
      <dgm:spPr/>
    </dgm:pt>
    <dgm:pt modelId="{3FC5C5A4-A56D-406E-AF58-7D19D567E63C}" type="pres">
      <dgm:prSet presAssocID="{29C28CCB-58F1-4624-9149-E723C09F90A8}" presName="node" presStyleLbl="node1" presStyleIdx="1" presStyleCnt="3">
        <dgm:presLayoutVars>
          <dgm:bulletEnabled val="1"/>
        </dgm:presLayoutVars>
      </dgm:prSet>
      <dgm:spPr/>
    </dgm:pt>
    <dgm:pt modelId="{CAEBEABF-B6DD-44BF-B3E7-B2642925FBC6}" type="pres">
      <dgm:prSet presAssocID="{04ADCA0F-0678-45E7-96EB-670217A29E8B}" presName="parTrans" presStyleLbl="bgSibTrans2D1" presStyleIdx="2" presStyleCnt="3"/>
      <dgm:spPr/>
    </dgm:pt>
    <dgm:pt modelId="{77CF7031-D06D-4BBD-8B56-7A41693BC18F}" type="pres">
      <dgm:prSet presAssocID="{26E6F303-00F2-489E-B944-FD4309DC9DE0}" presName="node" presStyleLbl="node1" presStyleIdx="2" presStyleCnt="3" custScaleX="110101">
        <dgm:presLayoutVars>
          <dgm:bulletEnabled val="1"/>
        </dgm:presLayoutVars>
      </dgm:prSet>
      <dgm:spPr/>
    </dgm:pt>
  </dgm:ptLst>
  <dgm:cxnLst>
    <dgm:cxn modelId="{6B946A26-4EAB-42D6-B1DF-8ACAD393FDDB}" type="presOf" srcId="{734241A2-70BE-42B4-AEE7-F1741B3F6D39}" destId="{81CA8B87-D17C-46AB-A65C-FFF9AC6366C9}" srcOrd="0" destOrd="0" presId="urn:microsoft.com/office/officeart/2005/8/layout/radial4"/>
    <dgm:cxn modelId="{97D80449-6704-4838-AB2A-A4EB4C60E8EB}" srcId="{5CA8443D-8666-4B08-A01B-274883672BAA}" destId="{29C28CCB-58F1-4624-9149-E723C09F90A8}" srcOrd="1" destOrd="0" parTransId="{734241A2-70BE-42B4-AEE7-F1741B3F6D39}" sibTransId="{8B2758CD-A333-4565-BCA7-57663F655FD9}"/>
    <dgm:cxn modelId="{BE1BF84D-30B9-4E0F-927D-D5ADE13E0D6A}" srcId="{5CA8443D-8666-4B08-A01B-274883672BAA}" destId="{26E6F303-00F2-489E-B944-FD4309DC9DE0}" srcOrd="2" destOrd="0" parTransId="{04ADCA0F-0678-45E7-96EB-670217A29E8B}" sibTransId="{536625B0-2178-405D-BB3A-AE1C82E5970D}"/>
    <dgm:cxn modelId="{612F1470-8A03-46B0-A982-26DF0E7C68E7}" type="presOf" srcId="{29C28CCB-58F1-4624-9149-E723C09F90A8}" destId="{3FC5C5A4-A56D-406E-AF58-7D19D567E63C}" srcOrd="0" destOrd="0" presId="urn:microsoft.com/office/officeart/2005/8/layout/radial4"/>
    <dgm:cxn modelId="{002E2BAB-DD2F-42F7-991D-EA712A0660D5}" srcId="{61249DBC-94CB-4FE2-9716-1344EDA35114}" destId="{5CA8443D-8666-4B08-A01B-274883672BAA}" srcOrd="0" destOrd="0" parTransId="{8C6A585D-A562-41EA-B973-F90ABB626AC0}" sibTransId="{C23860DB-B372-41C7-B134-BC144362FBB9}"/>
    <dgm:cxn modelId="{0D3C11D3-F769-4F7B-9AC7-16F2C5E73D5F}" type="presOf" srcId="{61249DBC-94CB-4FE2-9716-1344EDA35114}" destId="{97E3B3E2-4787-428F-8FF5-305468762148}" srcOrd="0" destOrd="0" presId="urn:microsoft.com/office/officeart/2005/8/layout/radial4"/>
    <dgm:cxn modelId="{E66DC1D6-3218-42E5-88A2-D94FC101739A}" type="presOf" srcId="{04ADCA0F-0678-45E7-96EB-670217A29E8B}" destId="{CAEBEABF-B6DD-44BF-B3E7-B2642925FBC6}" srcOrd="0" destOrd="0" presId="urn:microsoft.com/office/officeart/2005/8/layout/radial4"/>
    <dgm:cxn modelId="{842C6DE0-84B6-483B-8720-7424BC3ABFCD}" type="presOf" srcId="{39F5DB3E-5A62-4C39-BCD9-AB209844A807}" destId="{2B925417-879C-4819-A765-ECB08F8FE81D}" srcOrd="0" destOrd="0" presId="urn:microsoft.com/office/officeart/2005/8/layout/radial4"/>
    <dgm:cxn modelId="{7CE481E2-C440-4463-92E3-12E5FACD3FC4}" srcId="{5CA8443D-8666-4B08-A01B-274883672BAA}" destId="{39F5DB3E-5A62-4C39-BCD9-AB209844A807}" srcOrd="0" destOrd="0" parTransId="{81A5FFEB-2519-4EE2-B26F-F98C226A80FE}" sibTransId="{F1D96A74-1A18-400C-95DD-5D519A6CB877}"/>
    <dgm:cxn modelId="{268417EF-D17A-4B90-B822-8997E25021B5}" type="presOf" srcId="{5CA8443D-8666-4B08-A01B-274883672BAA}" destId="{9AF55893-5742-4FCE-B217-184D31EE1E74}" srcOrd="0" destOrd="0" presId="urn:microsoft.com/office/officeart/2005/8/layout/radial4"/>
    <dgm:cxn modelId="{A0799CFA-B788-4064-8919-5F2AC89A0976}" type="presOf" srcId="{26E6F303-00F2-489E-B944-FD4309DC9DE0}" destId="{77CF7031-D06D-4BBD-8B56-7A41693BC18F}" srcOrd="0" destOrd="0" presId="urn:microsoft.com/office/officeart/2005/8/layout/radial4"/>
    <dgm:cxn modelId="{26BE3AFD-15F7-4638-BC6E-BCF94B75D0A6}" type="presOf" srcId="{81A5FFEB-2519-4EE2-B26F-F98C226A80FE}" destId="{C026FA48-F690-4087-A488-731E7357405E}" srcOrd="0" destOrd="0" presId="urn:microsoft.com/office/officeart/2005/8/layout/radial4"/>
    <dgm:cxn modelId="{976BA795-9156-4DF6-938E-9C76717DDBE2}" type="presParOf" srcId="{97E3B3E2-4787-428F-8FF5-305468762148}" destId="{9AF55893-5742-4FCE-B217-184D31EE1E74}" srcOrd="0" destOrd="0" presId="urn:microsoft.com/office/officeart/2005/8/layout/radial4"/>
    <dgm:cxn modelId="{BC605F34-460B-4BCC-BA75-6B9F6C309BDB}" type="presParOf" srcId="{97E3B3E2-4787-428F-8FF5-305468762148}" destId="{C026FA48-F690-4087-A488-731E7357405E}" srcOrd="1" destOrd="0" presId="urn:microsoft.com/office/officeart/2005/8/layout/radial4"/>
    <dgm:cxn modelId="{8FDB61D9-AB5E-48B4-B812-BF8E9268835B}" type="presParOf" srcId="{97E3B3E2-4787-428F-8FF5-305468762148}" destId="{2B925417-879C-4819-A765-ECB08F8FE81D}" srcOrd="2" destOrd="0" presId="urn:microsoft.com/office/officeart/2005/8/layout/radial4"/>
    <dgm:cxn modelId="{B01952CA-ABB3-4A0A-BD0F-DC47469515DC}" type="presParOf" srcId="{97E3B3E2-4787-428F-8FF5-305468762148}" destId="{81CA8B87-D17C-46AB-A65C-FFF9AC6366C9}" srcOrd="3" destOrd="0" presId="urn:microsoft.com/office/officeart/2005/8/layout/radial4"/>
    <dgm:cxn modelId="{6FE13746-AFAC-44EB-AD04-A3E9C162D0ED}" type="presParOf" srcId="{97E3B3E2-4787-428F-8FF5-305468762148}" destId="{3FC5C5A4-A56D-406E-AF58-7D19D567E63C}" srcOrd="4" destOrd="0" presId="urn:microsoft.com/office/officeart/2005/8/layout/radial4"/>
    <dgm:cxn modelId="{CDC9E992-4149-4DCE-9C63-8D82005D80E2}" type="presParOf" srcId="{97E3B3E2-4787-428F-8FF5-305468762148}" destId="{CAEBEABF-B6DD-44BF-B3E7-B2642925FBC6}" srcOrd="5" destOrd="0" presId="urn:microsoft.com/office/officeart/2005/8/layout/radial4"/>
    <dgm:cxn modelId="{7796E023-E0C1-4470-85C2-3A613398BA53}" type="presParOf" srcId="{97E3B3E2-4787-428F-8FF5-305468762148}" destId="{77CF7031-D06D-4BBD-8B56-7A41693BC18F}"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F3D441-E8F8-4885-82B3-6AF7AF687EF9}">
      <dsp:nvSpPr>
        <dsp:cNvPr id="0" name=""/>
        <dsp:cNvSpPr/>
      </dsp:nvSpPr>
      <dsp:spPr>
        <a:xfrm>
          <a:off x="10578" y="1309429"/>
          <a:ext cx="3161929" cy="189715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Distribute the handouts around the table</a:t>
          </a:r>
        </a:p>
      </dsp:txBody>
      <dsp:txXfrm>
        <a:off x="66144" y="1364995"/>
        <a:ext cx="3050797" cy="1786025"/>
      </dsp:txXfrm>
    </dsp:sp>
    <dsp:sp modelId="{129319D3-50E7-4D1E-A82E-A703C41399DC}">
      <dsp:nvSpPr>
        <dsp:cNvPr id="0" name=""/>
        <dsp:cNvSpPr/>
      </dsp:nvSpPr>
      <dsp:spPr>
        <a:xfrm>
          <a:off x="3488701" y="1865928"/>
          <a:ext cx="670329" cy="78415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3488701" y="2022760"/>
        <a:ext cx="469230" cy="470494"/>
      </dsp:txXfrm>
    </dsp:sp>
    <dsp:sp modelId="{CF29DACC-6948-49E9-B64E-CE583F1B5B21}">
      <dsp:nvSpPr>
        <dsp:cNvPr id="0" name=""/>
        <dsp:cNvSpPr/>
      </dsp:nvSpPr>
      <dsp:spPr>
        <a:xfrm>
          <a:off x="4437280" y="1309429"/>
          <a:ext cx="3161929" cy="1897157"/>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4492846" y="1364995"/>
        <a:ext cx="3050797" cy="1786025"/>
      </dsp:txXfrm>
    </dsp:sp>
    <dsp:sp modelId="{4CA9AB87-9C4F-4987-B893-B72E843FF5AB}">
      <dsp:nvSpPr>
        <dsp:cNvPr id="0" name=""/>
        <dsp:cNvSpPr/>
      </dsp:nvSpPr>
      <dsp:spPr>
        <a:xfrm>
          <a:off x="7915402" y="1865928"/>
          <a:ext cx="670329" cy="784158"/>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7915402" y="2022760"/>
        <a:ext cx="469230" cy="470494"/>
      </dsp:txXfrm>
    </dsp:sp>
    <dsp:sp modelId="{AB8C2DB9-6289-44E4-97B7-6C5A47BCA8BD}">
      <dsp:nvSpPr>
        <dsp:cNvPr id="0" name=""/>
        <dsp:cNvSpPr/>
      </dsp:nvSpPr>
      <dsp:spPr>
        <a:xfrm>
          <a:off x="8863981" y="1309429"/>
          <a:ext cx="3161929" cy="1897157"/>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8919547" y="1364995"/>
        <a:ext cx="3050797" cy="178602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F55893-5742-4FCE-B217-184D31EE1E74}">
      <dsp:nvSpPr>
        <dsp:cNvPr id="0" name=""/>
        <dsp:cNvSpPr/>
      </dsp:nvSpPr>
      <dsp:spPr>
        <a:xfrm>
          <a:off x="4571857" y="3089331"/>
          <a:ext cx="2998427" cy="2591038"/>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endParaRPr lang="en-US" sz="3600" b="1" kern="1200" dirty="0"/>
        </a:p>
      </dsp:txBody>
      <dsp:txXfrm>
        <a:off x="5010966" y="3468780"/>
        <a:ext cx="2120209" cy="1832140"/>
      </dsp:txXfrm>
    </dsp:sp>
    <dsp:sp modelId="{C026FA48-F690-4087-A488-731E7357405E}">
      <dsp:nvSpPr>
        <dsp:cNvPr id="0" name=""/>
        <dsp:cNvSpPr/>
      </dsp:nvSpPr>
      <dsp:spPr>
        <a:xfrm rot="12900000">
          <a:off x="3117380" y="2601692"/>
          <a:ext cx="1868764" cy="738445"/>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925417-879C-4819-A765-ECB08F8FE81D}">
      <dsp:nvSpPr>
        <dsp:cNvPr id="0" name=""/>
        <dsp:cNvSpPr/>
      </dsp:nvSpPr>
      <dsp:spPr>
        <a:xfrm>
          <a:off x="1981158" y="1450380"/>
          <a:ext cx="2610406" cy="196918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1244600">
            <a:lnSpc>
              <a:spcPct val="90000"/>
            </a:lnSpc>
            <a:spcBef>
              <a:spcPct val="0"/>
            </a:spcBef>
            <a:spcAft>
              <a:spcPct val="35000"/>
            </a:spcAft>
            <a:buNone/>
          </a:pPr>
          <a:r>
            <a:rPr lang="en-US" sz="2800" b="1" kern="1200" dirty="0"/>
            <a:t>Enduring Understandings</a:t>
          </a:r>
        </a:p>
      </dsp:txBody>
      <dsp:txXfrm>
        <a:off x="2038834" y="1508056"/>
        <a:ext cx="2495054" cy="1853836"/>
      </dsp:txXfrm>
    </dsp:sp>
    <dsp:sp modelId="{81CA8B87-D17C-46AB-A65C-FFF9AC6366C9}">
      <dsp:nvSpPr>
        <dsp:cNvPr id="0" name=""/>
        <dsp:cNvSpPr/>
      </dsp:nvSpPr>
      <dsp:spPr>
        <a:xfrm rot="16200000">
          <a:off x="5076938" y="1610256"/>
          <a:ext cx="1988264" cy="738445"/>
        </a:xfrm>
        <a:prstGeom prst="leftArrow">
          <a:avLst>
            <a:gd name="adj1" fmla="val 60000"/>
            <a:gd name="adj2" fmla="val 50000"/>
          </a:avLst>
        </a:prstGeom>
        <a:solidFill>
          <a:schemeClr val="accent3">
            <a:hueOff val="1355300"/>
            <a:satOff val="50000"/>
            <a:lumOff val="-7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C5C5A4-A56D-406E-AF58-7D19D567E63C}">
      <dsp:nvSpPr>
        <dsp:cNvPr id="0" name=""/>
        <dsp:cNvSpPr/>
      </dsp:nvSpPr>
      <dsp:spPr>
        <a:xfrm>
          <a:off x="4840328" y="752"/>
          <a:ext cx="2461486" cy="1969188"/>
        </a:xfrm>
        <a:prstGeom prst="roundRect">
          <a:avLst>
            <a:gd name="adj" fmla="val 10000"/>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b="1" kern="1200" dirty="0"/>
            <a:t>Essential Knowledge</a:t>
          </a:r>
        </a:p>
      </dsp:txBody>
      <dsp:txXfrm>
        <a:off x="4898004" y="58428"/>
        <a:ext cx="2346134" cy="1853836"/>
      </dsp:txXfrm>
    </dsp:sp>
    <dsp:sp modelId="{CAEBEABF-B6DD-44BF-B3E7-B2642925FBC6}">
      <dsp:nvSpPr>
        <dsp:cNvPr id="0" name=""/>
        <dsp:cNvSpPr/>
      </dsp:nvSpPr>
      <dsp:spPr>
        <a:xfrm rot="19500000">
          <a:off x="7155997" y="2601692"/>
          <a:ext cx="1868764" cy="738445"/>
        </a:xfrm>
        <a:prstGeom prst="leftArrow">
          <a:avLst>
            <a:gd name="adj1" fmla="val 60000"/>
            <a:gd name="adj2" fmla="val 50000"/>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CF7031-D06D-4BBD-8B56-7A41693BC18F}">
      <dsp:nvSpPr>
        <dsp:cNvPr id="0" name=""/>
        <dsp:cNvSpPr/>
      </dsp:nvSpPr>
      <dsp:spPr>
        <a:xfrm>
          <a:off x="7500720" y="1450380"/>
          <a:ext cx="2710120" cy="1969188"/>
        </a:xfrm>
        <a:prstGeom prst="roundRect">
          <a:avLst>
            <a:gd name="adj" fmla="val 10000"/>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endParaRPr lang="en-US" sz="3400" b="1" kern="1200" dirty="0"/>
        </a:p>
      </dsp:txBody>
      <dsp:txXfrm>
        <a:off x="7558396" y="1508056"/>
        <a:ext cx="2594768" cy="185383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F55893-5742-4FCE-B217-184D31EE1E74}">
      <dsp:nvSpPr>
        <dsp:cNvPr id="0" name=""/>
        <dsp:cNvSpPr/>
      </dsp:nvSpPr>
      <dsp:spPr>
        <a:xfrm>
          <a:off x="4571857" y="3089331"/>
          <a:ext cx="2998427" cy="2591038"/>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endParaRPr lang="en-US" sz="3600" b="1" kern="1200" dirty="0"/>
        </a:p>
      </dsp:txBody>
      <dsp:txXfrm>
        <a:off x="5010966" y="3468780"/>
        <a:ext cx="2120209" cy="1832140"/>
      </dsp:txXfrm>
    </dsp:sp>
    <dsp:sp modelId="{C026FA48-F690-4087-A488-731E7357405E}">
      <dsp:nvSpPr>
        <dsp:cNvPr id="0" name=""/>
        <dsp:cNvSpPr/>
      </dsp:nvSpPr>
      <dsp:spPr>
        <a:xfrm rot="12900000">
          <a:off x="3117380" y="2601692"/>
          <a:ext cx="1868764" cy="738445"/>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925417-879C-4819-A765-ECB08F8FE81D}">
      <dsp:nvSpPr>
        <dsp:cNvPr id="0" name=""/>
        <dsp:cNvSpPr/>
      </dsp:nvSpPr>
      <dsp:spPr>
        <a:xfrm>
          <a:off x="1981158" y="1450380"/>
          <a:ext cx="2610406" cy="196918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1244600">
            <a:lnSpc>
              <a:spcPct val="90000"/>
            </a:lnSpc>
            <a:spcBef>
              <a:spcPct val="0"/>
            </a:spcBef>
            <a:spcAft>
              <a:spcPct val="35000"/>
            </a:spcAft>
            <a:buNone/>
          </a:pPr>
          <a:r>
            <a:rPr lang="en-US" sz="2800" b="1" kern="1200" dirty="0"/>
            <a:t>Enduring Understandings</a:t>
          </a:r>
        </a:p>
      </dsp:txBody>
      <dsp:txXfrm>
        <a:off x="2038834" y="1508056"/>
        <a:ext cx="2495054" cy="1853836"/>
      </dsp:txXfrm>
    </dsp:sp>
    <dsp:sp modelId="{81CA8B87-D17C-46AB-A65C-FFF9AC6366C9}">
      <dsp:nvSpPr>
        <dsp:cNvPr id="0" name=""/>
        <dsp:cNvSpPr/>
      </dsp:nvSpPr>
      <dsp:spPr>
        <a:xfrm rot="16200000">
          <a:off x="5076938" y="1610256"/>
          <a:ext cx="1988264" cy="738445"/>
        </a:xfrm>
        <a:prstGeom prst="leftArrow">
          <a:avLst>
            <a:gd name="adj1" fmla="val 60000"/>
            <a:gd name="adj2" fmla="val 50000"/>
          </a:avLst>
        </a:prstGeom>
        <a:solidFill>
          <a:schemeClr val="accent3">
            <a:hueOff val="1355300"/>
            <a:satOff val="50000"/>
            <a:lumOff val="-7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C5C5A4-A56D-406E-AF58-7D19D567E63C}">
      <dsp:nvSpPr>
        <dsp:cNvPr id="0" name=""/>
        <dsp:cNvSpPr/>
      </dsp:nvSpPr>
      <dsp:spPr>
        <a:xfrm>
          <a:off x="4840328" y="752"/>
          <a:ext cx="2461486" cy="1969188"/>
        </a:xfrm>
        <a:prstGeom prst="roundRect">
          <a:avLst>
            <a:gd name="adj" fmla="val 10000"/>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b="1" kern="1200" dirty="0"/>
            <a:t>Essential Knowledge</a:t>
          </a:r>
        </a:p>
      </dsp:txBody>
      <dsp:txXfrm>
        <a:off x="4898004" y="58428"/>
        <a:ext cx="2346134" cy="1853836"/>
      </dsp:txXfrm>
    </dsp:sp>
    <dsp:sp modelId="{CAEBEABF-B6DD-44BF-B3E7-B2642925FBC6}">
      <dsp:nvSpPr>
        <dsp:cNvPr id="0" name=""/>
        <dsp:cNvSpPr/>
      </dsp:nvSpPr>
      <dsp:spPr>
        <a:xfrm rot="19500000">
          <a:off x="7155997" y="2601692"/>
          <a:ext cx="1868764" cy="738445"/>
        </a:xfrm>
        <a:prstGeom prst="leftArrow">
          <a:avLst>
            <a:gd name="adj1" fmla="val 60000"/>
            <a:gd name="adj2" fmla="val 50000"/>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CF7031-D06D-4BBD-8B56-7A41693BC18F}">
      <dsp:nvSpPr>
        <dsp:cNvPr id="0" name=""/>
        <dsp:cNvSpPr/>
      </dsp:nvSpPr>
      <dsp:spPr>
        <a:xfrm>
          <a:off x="7500720" y="1450380"/>
          <a:ext cx="2710120" cy="1969188"/>
        </a:xfrm>
        <a:prstGeom prst="roundRect">
          <a:avLst>
            <a:gd name="adj" fmla="val 10000"/>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b="1" kern="1200" dirty="0"/>
            <a:t>Science (Disciplinary) Practices</a:t>
          </a:r>
        </a:p>
      </dsp:txBody>
      <dsp:txXfrm>
        <a:off x="7558396" y="1508056"/>
        <a:ext cx="2594768" cy="185383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F55893-5742-4FCE-B217-184D31EE1E74}">
      <dsp:nvSpPr>
        <dsp:cNvPr id="0" name=""/>
        <dsp:cNvSpPr/>
      </dsp:nvSpPr>
      <dsp:spPr>
        <a:xfrm>
          <a:off x="4571857" y="3089331"/>
          <a:ext cx="2998427" cy="2591038"/>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marL="0" lvl="0" indent="0" algn="ctr" defTabSz="1644650">
            <a:lnSpc>
              <a:spcPct val="90000"/>
            </a:lnSpc>
            <a:spcBef>
              <a:spcPct val="0"/>
            </a:spcBef>
            <a:spcAft>
              <a:spcPct val="35000"/>
            </a:spcAft>
            <a:buNone/>
          </a:pPr>
          <a:r>
            <a:rPr lang="en-US" sz="3700" b="1" kern="1200" dirty="0"/>
            <a:t>Learning Objectives</a:t>
          </a:r>
        </a:p>
      </dsp:txBody>
      <dsp:txXfrm>
        <a:off x="5010966" y="3468780"/>
        <a:ext cx="2120209" cy="1832140"/>
      </dsp:txXfrm>
    </dsp:sp>
    <dsp:sp modelId="{C026FA48-F690-4087-A488-731E7357405E}">
      <dsp:nvSpPr>
        <dsp:cNvPr id="0" name=""/>
        <dsp:cNvSpPr/>
      </dsp:nvSpPr>
      <dsp:spPr>
        <a:xfrm rot="12900000">
          <a:off x="3117380" y="2601692"/>
          <a:ext cx="1868764" cy="738445"/>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925417-879C-4819-A765-ECB08F8FE81D}">
      <dsp:nvSpPr>
        <dsp:cNvPr id="0" name=""/>
        <dsp:cNvSpPr/>
      </dsp:nvSpPr>
      <dsp:spPr>
        <a:xfrm>
          <a:off x="1981158" y="1450380"/>
          <a:ext cx="2610406" cy="196918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1244600">
            <a:lnSpc>
              <a:spcPct val="90000"/>
            </a:lnSpc>
            <a:spcBef>
              <a:spcPct val="0"/>
            </a:spcBef>
            <a:spcAft>
              <a:spcPct val="35000"/>
            </a:spcAft>
            <a:buNone/>
          </a:pPr>
          <a:r>
            <a:rPr lang="en-US" sz="2800" b="1" kern="1200" dirty="0"/>
            <a:t>Enduring Understandings</a:t>
          </a:r>
        </a:p>
      </dsp:txBody>
      <dsp:txXfrm>
        <a:off x="2038834" y="1508056"/>
        <a:ext cx="2495054" cy="1853836"/>
      </dsp:txXfrm>
    </dsp:sp>
    <dsp:sp modelId="{81CA8B87-D17C-46AB-A65C-FFF9AC6366C9}">
      <dsp:nvSpPr>
        <dsp:cNvPr id="0" name=""/>
        <dsp:cNvSpPr/>
      </dsp:nvSpPr>
      <dsp:spPr>
        <a:xfrm rot="16200000">
          <a:off x="5076938" y="1610256"/>
          <a:ext cx="1988264" cy="738445"/>
        </a:xfrm>
        <a:prstGeom prst="leftArrow">
          <a:avLst>
            <a:gd name="adj1" fmla="val 60000"/>
            <a:gd name="adj2" fmla="val 50000"/>
          </a:avLst>
        </a:prstGeom>
        <a:solidFill>
          <a:schemeClr val="accent3">
            <a:hueOff val="1355300"/>
            <a:satOff val="50000"/>
            <a:lumOff val="-7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C5C5A4-A56D-406E-AF58-7D19D567E63C}">
      <dsp:nvSpPr>
        <dsp:cNvPr id="0" name=""/>
        <dsp:cNvSpPr/>
      </dsp:nvSpPr>
      <dsp:spPr>
        <a:xfrm>
          <a:off x="4840328" y="752"/>
          <a:ext cx="2461486" cy="1969188"/>
        </a:xfrm>
        <a:prstGeom prst="roundRect">
          <a:avLst>
            <a:gd name="adj" fmla="val 10000"/>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b="1" kern="1200" dirty="0"/>
            <a:t>Essential Knowledge</a:t>
          </a:r>
        </a:p>
      </dsp:txBody>
      <dsp:txXfrm>
        <a:off x="4898004" y="58428"/>
        <a:ext cx="2346134" cy="1853836"/>
      </dsp:txXfrm>
    </dsp:sp>
    <dsp:sp modelId="{CAEBEABF-B6DD-44BF-B3E7-B2642925FBC6}">
      <dsp:nvSpPr>
        <dsp:cNvPr id="0" name=""/>
        <dsp:cNvSpPr/>
      </dsp:nvSpPr>
      <dsp:spPr>
        <a:xfrm rot="19500000">
          <a:off x="7155997" y="2601692"/>
          <a:ext cx="1868764" cy="738445"/>
        </a:xfrm>
        <a:prstGeom prst="leftArrow">
          <a:avLst>
            <a:gd name="adj1" fmla="val 60000"/>
            <a:gd name="adj2" fmla="val 50000"/>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CF7031-D06D-4BBD-8B56-7A41693BC18F}">
      <dsp:nvSpPr>
        <dsp:cNvPr id="0" name=""/>
        <dsp:cNvSpPr/>
      </dsp:nvSpPr>
      <dsp:spPr>
        <a:xfrm>
          <a:off x="7500720" y="1450380"/>
          <a:ext cx="2710120" cy="1969188"/>
        </a:xfrm>
        <a:prstGeom prst="roundRect">
          <a:avLst>
            <a:gd name="adj" fmla="val 10000"/>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b="1" kern="1200" dirty="0"/>
            <a:t>Science (Disciplinary) Practices</a:t>
          </a:r>
        </a:p>
      </dsp:txBody>
      <dsp:txXfrm>
        <a:off x="7558396" y="1508056"/>
        <a:ext cx="2594768" cy="185383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F55893-5742-4FCE-B217-184D31EE1E74}">
      <dsp:nvSpPr>
        <dsp:cNvPr id="0" name=""/>
        <dsp:cNvSpPr/>
      </dsp:nvSpPr>
      <dsp:spPr>
        <a:xfrm>
          <a:off x="3628320" y="2116908"/>
          <a:ext cx="2056365" cy="1776972"/>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Learning Objectives</a:t>
          </a:r>
        </a:p>
      </dsp:txBody>
      <dsp:txXfrm>
        <a:off x="3929468" y="2377140"/>
        <a:ext cx="1454069" cy="1256508"/>
      </dsp:txXfrm>
    </dsp:sp>
    <dsp:sp modelId="{C026FA48-F690-4087-A488-731E7357405E}">
      <dsp:nvSpPr>
        <dsp:cNvPr id="0" name=""/>
        <dsp:cNvSpPr/>
      </dsp:nvSpPr>
      <dsp:spPr>
        <a:xfrm rot="12900000">
          <a:off x="2632499" y="1783040"/>
          <a:ext cx="1279870" cy="506437"/>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925417-879C-4819-A765-ECB08F8FE81D}">
      <dsp:nvSpPr>
        <dsp:cNvPr id="0" name=""/>
        <dsp:cNvSpPr/>
      </dsp:nvSpPr>
      <dsp:spPr>
        <a:xfrm>
          <a:off x="1853103" y="993958"/>
          <a:ext cx="1790254" cy="135049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Enduring Understandings</a:t>
          </a:r>
        </a:p>
      </dsp:txBody>
      <dsp:txXfrm>
        <a:off x="1892658" y="1033513"/>
        <a:ext cx="1711144" cy="1271388"/>
      </dsp:txXfrm>
    </dsp:sp>
    <dsp:sp modelId="{81CA8B87-D17C-46AB-A65C-FFF9AC6366C9}">
      <dsp:nvSpPr>
        <dsp:cNvPr id="0" name=""/>
        <dsp:cNvSpPr/>
      </dsp:nvSpPr>
      <dsp:spPr>
        <a:xfrm rot="16200000">
          <a:off x="3975590" y="1103517"/>
          <a:ext cx="1361825" cy="506437"/>
        </a:xfrm>
        <a:prstGeom prst="leftArrow">
          <a:avLst>
            <a:gd name="adj1" fmla="val 60000"/>
            <a:gd name="adj2" fmla="val 50000"/>
          </a:avLst>
        </a:prstGeom>
        <a:solidFill>
          <a:schemeClr val="accent3">
            <a:hueOff val="1355300"/>
            <a:satOff val="50000"/>
            <a:lumOff val="-7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C5C5A4-A56D-406E-AF58-7D19D567E63C}">
      <dsp:nvSpPr>
        <dsp:cNvPr id="0" name=""/>
        <dsp:cNvSpPr/>
      </dsp:nvSpPr>
      <dsp:spPr>
        <a:xfrm>
          <a:off x="3812441" y="574"/>
          <a:ext cx="1688123" cy="1350498"/>
        </a:xfrm>
        <a:prstGeom prst="roundRect">
          <a:avLst>
            <a:gd name="adj" fmla="val 10000"/>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Essential Knowledge</a:t>
          </a:r>
        </a:p>
      </dsp:txBody>
      <dsp:txXfrm>
        <a:off x="3851996" y="40129"/>
        <a:ext cx="1609013" cy="1271388"/>
      </dsp:txXfrm>
    </dsp:sp>
    <dsp:sp modelId="{CAEBEABF-B6DD-44BF-B3E7-B2642925FBC6}">
      <dsp:nvSpPr>
        <dsp:cNvPr id="0" name=""/>
        <dsp:cNvSpPr/>
      </dsp:nvSpPr>
      <dsp:spPr>
        <a:xfrm rot="19500000">
          <a:off x="5400637" y="1783040"/>
          <a:ext cx="1279870" cy="506437"/>
        </a:xfrm>
        <a:prstGeom prst="leftArrow">
          <a:avLst>
            <a:gd name="adj1" fmla="val 60000"/>
            <a:gd name="adj2" fmla="val 50000"/>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CF7031-D06D-4BBD-8B56-7A41693BC18F}">
      <dsp:nvSpPr>
        <dsp:cNvPr id="0" name=""/>
        <dsp:cNvSpPr/>
      </dsp:nvSpPr>
      <dsp:spPr>
        <a:xfrm>
          <a:off x="5635455" y="993958"/>
          <a:ext cx="1858640" cy="1350498"/>
        </a:xfrm>
        <a:prstGeom prst="roundRect">
          <a:avLst>
            <a:gd name="adj" fmla="val 10000"/>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Science (Disciplinary) Practices</a:t>
          </a:r>
        </a:p>
      </dsp:txBody>
      <dsp:txXfrm>
        <a:off x="5675010" y="1033513"/>
        <a:ext cx="1779530" cy="12713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F3D441-E8F8-4885-82B3-6AF7AF687EF9}">
      <dsp:nvSpPr>
        <dsp:cNvPr id="0" name=""/>
        <dsp:cNvSpPr/>
      </dsp:nvSpPr>
      <dsp:spPr>
        <a:xfrm>
          <a:off x="10578" y="1309429"/>
          <a:ext cx="3161929" cy="189715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Distribute the handouts around the table</a:t>
          </a:r>
        </a:p>
      </dsp:txBody>
      <dsp:txXfrm>
        <a:off x="66144" y="1364995"/>
        <a:ext cx="3050797" cy="1786025"/>
      </dsp:txXfrm>
    </dsp:sp>
    <dsp:sp modelId="{129319D3-50E7-4D1E-A82E-A703C41399DC}">
      <dsp:nvSpPr>
        <dsp:cNvPr id="0" name=""/>
        <dsp:cNvSpPr/>
      </dsp:nvSpPr>
      <dsp:spPr>
        <a:xfrm>
          <a:off x="3488701" y="1865928"/>
          <a:ext cx="670329" cy="78415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b="1" kern="1200"/>
        </a:p>
      </dsp:txBody>
      <dsp:txXfrm>
        <a:off x="3488701" y="2022760"/>
        <a:ext cx="469230" cy="470494"/>
      </dsp:txXfrm>
    </dsp:sp>
    <dsp:sp modelId="{CF29DACC-6948-49E9-B64E-CE583F1B5B21}">
      <dsp:nvSpPr>
        <dsp:cNvPr id="0" name=""/>
        <dsp:cNvSpPr/>
      </dsp:nvSpPr>
      <dsp:spPr>
        <a:xfrm>
          <a:off x="4437280" y="1309429"/>
          <a:ext cx="3161929" cy="1897157"/>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Independently read the AP Biology exam free response question</a:t>
          </a:r>
        </a:p>
      </dsp:txBody>
      <dsp:txXfrm>
        <a:off x="4492846" y="1364995"/>
        <a:ext cx="3050797" cy="1786025"/>
      </dsp:txXfrm>
    </dsp:sp>
    <dsp:sp modelId="{4CA9AB87-9C4F-4987-B893-B72E843FF5AB}">
      <dsp:nvSpPr>
        <dsp:cNvPr id="0" name=""/>
        <dsp:cNvSpPr/>
      </dsp:nvSpPr>
      <dsp:spPr>
        <a:xfrm>
          <a:off x="7915402" y="1865928"/>
          <a:ext cx="670329" cy="784158"/>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b="1" kern="1200"/>
        </a:p>
      </dsp:txBody>
      <dsp:txXfrm>
        <a:off x="7915402" y="2022760"/>
        <a:ext cx="469230" cy="470494"/>
      </dsp:txXfrm>
    </dsp:sp>
    <dsp:sp modelId="{AB8C2DB9-6289-44E4-97B7-6C5A47BCA8BD}">
      <dsp:nvSpPr>
        <dsp:cNvPr id="0" name=""/>
        <dsp:cNvSpPr/>
      </dsp:nvSpPr>
      <dsp:spPr>
        <a:xfrm>
          <a:off x="8863981" y="1309429"/>
          <a:ext cx="3161929" cy="1897157"/>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endParaRPr lang="en-US" sz="2800" b="1" kern="1200" dirty="0"/>
        </a:p>
      </dsp:txBody>
      <dsp:txXfrm>
        <a:off x="8919547" y="1364995"/>
        <a:ext cx="3050797" cy="17860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F3D441-E8F8-4885-82B3-6AF7AF687EF9}">
      <dsp:nvSpPr>
        <dsp:cNvPr id="0" name=""/>
        <dsp:cNvSpPr/>
      </dsp:nvSpPr>
      <dsp:spPr>
        <a:xfrm>
          <a:off x="10578" y="1309429"/>
          <a:ext cx="3161929" cy="189715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Distribute the handouts around the table</a:t>
          </a:r>
        </a:p>
      </dsp:txBody>
      <dsp:txXfrm>
        <a:off x="66144" y="1364995"/>
        <a:ext cx="3050797" cy="1786025"/>
      </dsp:txXfrm>
    </dsp:sp>
    <dsp:sp modelId="{129319D3-50E7-4D1E-A82E-A703C41399DC}">
      <dsp:nvSpPr>
        <dsp:cNvPr id="0" name=""/>
        <dsp:cNvSpPr/>
      </dsp:nvSpPr>
      <dsp:spPr>
        <a:xfrm>
          <a:off x="3488701" y="1865928"/>
          <a:ext cx="670329" cy="78415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b="1" kern="1200"/>
        </a:p>
      </dsp:txBody>
      <dsp:txXfrm>
        <a:off x="3488701" y="2022760"/>
        <a:ext cx="469230" cy="470494"/>
      </dsp:txXfrm>
    </dsp:sp>
    <dsp:sp modelId="{CF29DACC-6948-49E9-B64E-CE583F1B5B21}">
      <dsp:nvSpPr>
        <dsp:cNvPr id="0" name=""/>
        <dsp:cNvSpPr/>
      </dsp:nvSpPr>
      <dsp:spPr>
        <a:xfrm>
          <a:off x="4437280" y="1309429"/>
          <a:ext cx="3161929" cy="1897157"/>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Independently read the AP Biology exam free response question</a:t>
          </a:r>
        </a:p>
      </dsp:txBody>
      <dsp:txXfrm>
        <a:off x="4492846" y="1364995"/>
        <a:ext cx="3050797" cy="1786025"/>
      </dsp:txXfrm>
    </dsp:sp>
    <dsp:sp modelId="{4CA9AB87-9C4F-4987-B893-B72E843FF5AB}">
      <dsp:nvSpPr>
        <dsp:cNvPr id="0" name=""/>
        <dsp:cNvSpPr/>
      </dsp:nvSpPr>
      <dsp:spPr>
        <a:xfrm>
          <a:off x="7915402" y="1865928"/>
          <a:ext cx="670329" cy="784158"/>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b="1" kern="1200"/>
        </a:p>
      </dsp:txBody>
      <dsp:txXfrm>
        <a:off x="7915402" y="2022760"/>
        <a:ext cx="469230" cy="470494"/>
      </dsp:txXfrm>
    </dsp:sp>
    <dsp:sp modelId="{AB8C2DB9-6289-44E4-97B7-6C5A47BCA8BD}">
      <dsp:nvSpPr>
        <dsp:cNvPr id="0" name=""/>
        <dsp:cNvSpPr/>
      </dsp:nvSpPr>
      <dsp:spPr>
        <a:xfrm>
          <a:off x="8863981" y="1309429"/>
          <a:ext cx="3161929" cy="1897157"/>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While reading, consider the following question:</a:t>
          </a:r>
        </a:p>
      </dsp:txBody>
      <dsp:txXfrm>
        <a:off x="8919547" y="1364995"/>
        <a:ext cx="3050797" cy="17860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F3D441-E8F8-4885-82B3-6AF7AF687EF9}">
      <dsp:nvSpPr>
        <dsp:cNvPr id="0" name=""/>
        <dsp:cNvSpPr/>
      </dsp:nvSpPr>
      <dsp:spPr>
        <a:xfrm>
          <a:off x="10578" y="1309429"/>
          <a:ext cx="3161929" cy="189715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Distribute the handouts around the table</a:t>
          </a:r>
        </a:p>
      </dsp:txBody>
      <dsp:txXfrm>
        <a:off x="66144" y="1364995"/>
        <a:ext cx="3050797" cy="1786025"/>
      </dsp:txXfrm>
    </dsp:sp>
    <dsp:sp modelId="{129319D3-50E7-4D1E-A82E-A703C41399DC}">
      <dsp:nvSpPr>
        <dsp:cNvPr id="0" name=""/>
        <dsp:cNvSpPr/>
      </dsp:nvSpPr>
      <dsp:spPr>
        <a:xfrm>
          <a:off x="3488701" y="1865928"/>
          <a:ext cx="670329" cy="78415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b="1" kern="1200"/>
        </a:p>
      </dsp:txBody>
      <dsp:txXfrm>
        <a:off x="3488701" y="2022760"/>
        <a:ext cx="469230" cy="470494"/>
      </dsp:txXfrm>
    </dsp:sp>
    <dsp:sp modelId="{CF29DACC-6948-49E9-B64E-CE583F1B5B21}">
      <dsp:nvSpPr>
        <dsp:cNvPr id="0" name=""/>
        <dsp:cNvSpPr/>
      </dsp:nvSpPr>
      <dsp:spPr>
        <a:xfrm>
          <a:off x="4437280" y="1309429"/>
          <a:ext cx="3161929" cy="1897157"/>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Independently read the AP Biology exam free response question</a:t>
          </a:r>
        </a:p>
      </dsp:txBody>
      <dsp:txXfrm>
        <a:off x="4492846" y="1364995"/>
        <a:ext cx="3050797" cy="1786025"/>
      </dsp:txXfrm>
    </dsp:sp>
    <dsp:sp modelId="{4CA9AB87-9C4F-4987-B893-B72E843FF5AB}">
      <dsp:nvSpPr>
        <dsp:cNvPr id="0" name=""/>
        <dsp:cNvSpPr/>
      </dsp:nvSpPr>
      <dsp:spPr>
        <a:xfrm>
          <a:off x="7915402" y="1865928"/>
          <a:ext cx="670329" cy="784158"/>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b="1" kern="1200"/>
        </a:p>
      </dsp:txBody>
      <dsp:txXfrm>
        <a:off x="7915402" y="2022760"/>
        <a:ext cx="469230" cy="470494"/>
      </dsp:txXfrm>
    </dsp:sp>
    <dsp:sp modelId="{AB8C2DB9-6289-44E4-97B7-6C5A47BCA8BD}">
      <dsp:nvSpPr>
        <dsp:cNvPr id="0" name=""/>
        <dsp:cNvSpPr/>
      </dsp:nvSpPr>
      <dsp:spPr>
        <a:xfrm>
          <a:off x="8863981" y="1309429"/>
          <a:ext cx="3161929" cy="1897157"/>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While reading, consider the following question:</a:t>
          </a:r>
        </a:p>
      </dsp:txBody>
      <dsp:txXfrm>
        <a:off x="8919547" y="1364995"/>
        <a:ext cx="3050797" cy="17860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F06B1B-A416-4F19-A20E-C4614687FE92}">
      <dsp:nvSpPr>
        <dsp:cNvPr id="0" name=""/>
        <dsp:cNvSpPr/>
      </dsp:nvSpPr>
      <dsp:spPr>
        <a:xfrm>
          <a:off x="1896526" y="502518"/>
          <a:ext cx="1331424" cy="133140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4AB946-48B8-420A-B5FC-4F33D34B163C}">
      <dsp:nvSpPr>
        <dsp:cNvPr id="0" name=""/>
        <dsp:cNvSpPr/>
      </dsp:nvSpPr>
      <dsp:spPr>
        <a:xfrm>
          <a:off x="1940887" y="546906"/>
          <a:ext cx="1242406" cy="1242629"/>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7310" tIns="67310" rIns="67310" bIns="67310" numCol="1" spcCol="1270" anchor="ctr" anchorCtr="0">
          <a:noAutofit/>
        </a:bodyPr>
        <a:lstStyle/>
        <a:p>
          <a:pPr marL="0" lvl="0" indent="0" algn="ctr" defTabSz="2355850">
            <a:lnSpc>
              <a:spcPct val="90000"/>
            </a:lnSpc>
            <a:spcBef>
              <a:spcPct val="0"/>
            </a:spcBef>
            <a:spcAft>
              <a:spcPct val="35000"/>
            </a:spcAft>
            <a:buNone/>
          </a:pPr>
          <a:endParaRPr lang="en-US" sz="5300" b="1" kern="1200" dirty="0"/>
        </a:p>
      </dsp:txBody>
      <dsp:txXfrm>
        <a:off x="2118627" y="724458"/>
        <a:ext cx="887517" cy="887525"/>
      </dsp:txXfrm>
    </dsp:sp>
    <dsp:sp modelId="{29395E0A-535C-417B-893F-4059B42F1019}">
      <dsp:nvSpPr>
        <dsp:cNvPr id="0" name=""/>
        <dsp:cNvSpPr/>
      </dsp:nvSpPr>
      <dsp:spPr>
        <a:xfrm rot="2700000">
          <a:off x="408791" y="502370"/>
          <a:ext cx="1331468" cy="1331468"/>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0C2779-7708-445F-8AA1-58C31A7A3B2D}">
      <dsp:nvSpPr>
        <dsp:cNvPr id="0" name=""/>
        <dsp:cNvSpPr/>
      </dsp:nvSpPr>
      <dsp:spPr>
        <a:xfrm>
          <a:off x="444101" y="546906"/>
          <a:ext cx="1242406" cy="1242629"/>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2 minutes to read and think</a:t>
          </a:r>
        </a:p>
      </dsp:txBody>
      <dsp:txXfrm>
        <a:off x="621546" y="724458"/>
        <a:ext cx="887517" cy="88752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F3D441-E8F8-4885-82B3-6AF7AF687EF9}">
      <dsp:nvSpPr>
        <dsp:cNvPr id="0" name=""/>
        <dsp:cNvSpPr/>
      </dsp:nvSpPr>
      <dsp:spPr>
        <a:xfrm>
          <a:off x="10578" y="1309429"/>
          <a:ext cx="3161929" cy="189715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Distribute the handouts around the table</a:t>
          </a:r>
        </a:p>
      </dsp:txBody>
      <dsp:txXfrm>
        <a:off x="66144" y="1364995"/>
        <a:ext cx="3050797" cy="1786025"/>
      </dsp:txXfrm>
    </dsp:sp>
    <dsp:sp modelId="{129319D3-50E7-4D1E-A82E-A703C41399DC}">
      <dsp:nvSpPr>
        <dsp:cNvPr id="0" name=""/>
        <dsp:cNvSpPr/>
      </dsp:nvSpPr>
      <dsp:spPr>
        <a:xfrm>
          <a:off x="3488701" y="1865928"/>
          <a:ext cx="670329" cy="78415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b="1" kern="1200"/>
        </a:p>
      </dsp:txBody>
      <dsp:txXfrm>
        <a:off x="3488701" y="2022760"/>
        <a:ext cx="469230" cy="470494"/>
      </dsp:txXfrm>
    </dsp:sp>
    <dsp:sp modelId="{CF29DACC-6948-49E9-B64E-CE583F1B5B21}">
      <dsp:nvSpPr>
        <dsp:cNvPr id="0" name=""/>
        <dsp:cNvSpPr/>
      </dsp:nvSpPr>
      <dsp:spPr>
        <a:xfrm>
          <a:off x="4437280" y="1309429"/>
          <a:ext cx="3161929" cy="1897157"/>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Independently read the AP Biology exam free response question</a:t>
          </a:r>
        </a:p>
      </dsp:txBody>
      <dsp:txXfrm>
        <a:off x="4492846" y="1364995"/>
        <a:ext cx="3050797" cy="1786025"/>
      </dsp:txXfrm>
    </dsp:sp>
    <dsp:sp modelId="{4CA9AB87-9C4F-4987-B893-B72E843FF5AB}">
      <dsp:nvSpPr>
        <dsp:cNvPr id="0" name=""/>
        <dsp:cNvSpPr/>
      </dsp:nvSpPr>
      <dsp:spPr>
        <a:xfrm>
          <a:off x="7915402" y="1865928"/>
          <a:ext cx="670329" cy="784158"/>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b="1" kern="1200"/>
        </a:p>
      </dsp:txBody>
      <dsp:txXfrm>
        <a:off x="7915402" y="2022760"/>
        <a:ext cx="469230" cy="470494"/>
      </dsp:txXfrm>
    </dsp:sp>
    <dsp:sp modelId="{AB8C2DB9-6289-44E4-97B7-6C5A47BCA8BD}">
      <dsp:nvSpPr>
        <dsp:cNvPr id="0" name=""/>
        <dsp:cNvSpPr/>
      </dsp:nvSpPr>
      <dsp:spPr>
        <a:xfrm>
          <a:off x="8863981" y="1309429"/>
          <a:ext cx="3161929" cy="1897157"/>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While reading, consider the following question:</a:t>
          </a:r>
        </a:p>
      </dsp:txBody>
      <dsp:txXfrm>
        <a:off x="8919547" y="1364995"/>
        <a:ext cx="3050797" cy="178602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F06B1B-A416-4F19-A20E-C4614687FE92}">
      <dsp:nvSpPr>
        <dsp:cNvPr id="0" name=""/>
        <dsp:cNvSpPr/>
      </dsp:nvSpPr>
      <dsp:spPr>
        <a:xfrm>
          <a:off x="1896526" y="502518"/>
          <a:ext cx="1331424" cy="133140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4AB946-48B8-420A-B5FC-4F33D34B163C}">
      <dsp:nvSpPr>
        <dsp:cNvPr id="0" name=""/>
        <dsp:cNvSpPr/>
      </dsp:nvSpPr>
      <dsp:spPr>
        <a:xfrm>
          <a:off x="1940887" y="546906"/>
          <a:ext cx="1242406" cy="1242629"/>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2 minutes to discuss</a:t>
          </a:r>
        </a:p>
      </dsp:txBody>
      <dsp:txXfrm>
        <a:off x="2118627" y="724458"/>
        <a:ext cx="887517" cy="887525"/>
      </dsp:txXfrm>
    </dsp:sp>
    <dsp:sp modelId="{29395E0A-535C-417B-893F-4059B42F1019}">
      <dsp:nvSpPr>
        <dsp:cNvPr id="0" name=""/>
        <dsp:cNvSpPr/>
      </dsp:nvSpPr>
      <dsp:spPr>
        <a:xfrm rot="2700000">
          <a:off x="408791" y="502370"/>
          <a:ext cx="1331468" cy="1331468"/>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0C2779-7708-445F-8AA1-58C31A7A3B2D}">
      <dsp:nvSpPr>
        <dsp:cNvPr id="0" name=""/>
        <dsp:cNvSpPr/>
      </dsp:nvSpPr>
      <dsp:spPr>
        <a:xfrm>
          <a:off x="444101" y="546906"/>
          <a:ext cx="1242406" cy="1242629"/>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t>2 minutes to read and think</a:t>
          </a:r>
        </a:p>
      </dsp:txBody>
      <dsp:txXfrm>
        <a:off x="621546" y="724458"/>
        <a:ext cx="887517" cy="88752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5D416-9E9F-4E2B-A867-752A9E77A4C4}">
      <dsp:nvSpPr>
        <dsp:cNvPr id="0" name=""/>
        <dsp:cNvSpPr/>
      </dsp:nvSpPr>
      <dsp:spPr>
        <a:xfrm>
          <a:off x="468215" y="0"/>
          <a:ext cx="11512160" cy="5906277"/>
        </a:xfrm>
        <a:prstGeom prst="diamond">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5788CC3-6913-4B02-A1E5-3E32724665B3}">
      <dsp:nvSpPr>
        <dsp:cNvPr id="0" name=""/>
        <dsp:cNvSpPr/>
      </dsp:nvSpPr>
      <dsp:spPr>
        <a:xfrm>
          <a:off x="1990623" y="589958"/>
          <a:ext cx="4156848" cy="230344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The process of evolution drives the unity and   diversity of life.</a:t>
          </a:r>
          <a:endParaRPr lang="en-US" sz="2400" kern="1200" dirty="0"/>
        </a:p>
      </dsp:txBody>
      <dsp:txXfrm>
        <a:off x="2103068" y="702403"/>
        <a:ext cx="3931958" cy="2078558"/>
      </dsp:txXfrm>
    </dsp:sp>
    <dsp:sp modelId="{B51714D9-442C-47F2-A3CF-DACE24FC4677}">
      <dsp:nvSpPr>
        <dsp:cNvPr id="0" name=""/>
        <dsp:cNvSpPr/>
      </dsp:nvSpPr>
      <dsp:spPr>
        <a:xfrm>
          <a:off x="6380749" y="580629"/>
          <a:ext cx="4156848" cy="2303448"/>
        </a:xfrm>
        <a:prstGeom prst="roundRect">
          <a:avLst/>
        </a:prstGeom>
        <a:solidFill>
          <a:schemeClr val="accent3">
            <a:hueOff val="903533"/>
            <a:satOff val="33333"/>
            <a:lumOff val="-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Biological systems utilize free energy and molecular building blocks to grow, to reproduce, and to maintain dynamic homeostasis.</a:t>
          </a:r>
          <a:endParaRPr lang="en-US" sz="2400" kern="1200" dirty="0"/>
        </a:p>
      </dsp:txBody>
      <dsp:txXfrm>
        <a:off x="6493194" y="693074"/>
        <a:ext cx="3931958" cy="2078558"/>
      </dsp:txXfrm>
    </dsp:sp>
    <dsp:sp modelId="{C9587060-8795-4047-8F1E-5C095DE955F5}">
      <dsp:nvSpPr>
        <dsp:cNvPr id="0" name=""/>
        <dsp:cNvSpPr/>
      </dsp:nvSpPr>
      <dsp:spPr>
        <a:xfrm>
          <a:off x="1989748" y="3004416"/>
          <a:ext cx="4156848" cy="2303448"/>
        </a:xfrm>
        <a:prstGeom prst="roundRect">
          <a:avLst/>
        </a:prstGeom>
        <a:solidFill>
          <a:schemeClr val="accent3">
            <a:hueOff val="1807066"/>
            <a:satOff val="66667"/>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Living systems store, retrieve, transmit, and respond to information essential to     life processes.</a:t>
          </a:r>
          <a:endParaRPr lang="en-US" sz="2400" kern="1200" dirty="0"/>
        </a:p>
      </dsp:txBody>
      <dsp:txXfrm>
        <a:off x="2102193" y="3116861"/>
        <a:ext cx="3931958" cy="2078558"/>
      </dsp:txXfrm>
    </dsp:sp>
    <dsp:sp modelId="{4B7842CD-D3BB-486F-9356-FACF343B7824}">
      <dsp:nvSpPr>
        <dsp:cNvPr id="0" name=""/>
        <dsp:cNvSpPr/>
      </dsp:nvSpPr>
      <dsp:spPr>
        <a:xfrm>
          <a:off x="6373147" y="3014621"/>
          <a:ext cx="4156848" cy="2303448"/>
        </a:xfrm>
        <a:prstGeom prst="round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Biological systems interact, and these systems and      their interactions possess complex properties.</a:t>
          </a:r>
          <a:endParaRPr lang="en-US" sz="2400" kern="1200" dirty="0"/>
        </a:p>
      </dsp:txBody>
      <dsp:txXfrm>
        <a:off x="6485592" y="3127066"/>
        <a:ext cx="3931958" cy="207855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F55893-5742-4FCE-B217-184D31EE1E74}">
      <dsp:nvSpPr>
        <dsp:cNvPr id="0" name=""/>
        <dsp:cNvSpPr/>
      </dsp:nvSpPr>
      <dsp:spPr>
        <a:xfrm>
          <a:off x="4571857" y="3089331"/>
          <a:ext cx="2998427" cy="2591038"/>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endParaRPr lang="en-US" sz="3600" b="1" kern="1200" dirty="0"/>
        </a:p>
      </dsp:txBody>
      <dsp:txXfrm>
        <a:off x="5010966" y="3468780"/>
        <a:ext cx="2120209" cy="1832140"/>
      </dsp:txXfrm>
    </dsp:sp>
    <dsp:sp modelId="{C026FA48-F690-4087-A488-731E7357405E}">
      <dsp:nvSpPr>
        <dsp:cNvPr id="0" name=""/>
        <dsp:cNvSpPr/>
      </dsp:nvSpPr>
      <dsp:spPr>
        <a:xfrm rot="12900000">
          <a:off x="3117380" y="2601692"/>
          <a:ext cx="1868764" cy="738445"/>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925417-879C-4819-A765-ECB08F8FE81D}">
      <dsp:nvSpPr>
        <dsp:cNvPr id="0" name=""/>
        <dsp:cNvSpPr/>
      </dsp:nvSpPr>
      <dsp:spPr>
        <a:xfrm>
          <a:off x="1981158" y="1450380"/>
          <a:ext cx="2610406" cy="196918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1244600">
            <a:lnSpc>
              <a:spcPct val="90000"/>
            </a:lnSpc>
            <a:spcBef>
              <a:spcPct val="0"/>
            </a:spcBef>
            <a:spcAft>
              <a:spcPct val="35000"/>
            </a:spcAft>
            <a:buNone/>
          </a:pPr>
          <a:r>
            <a:rPr lang="en-US" sz="2800" b="1" kern="1200" dirty="0"/>
            <a:t>Enduring Understandings</a:t>
          </a:r>
        </a:p>
      </dsp:txBody>
      <dsp:txXfrm>
        <a:off x="2038834" y="1508056"/>
        <a:ext cx="2495054" cy="1853836"/>
      </dsp:txXfrm>
    </dsp:sp>
    <dsp:sp modelId="{81CA8B87-D17C-46AB-A65C-FFF9AC6366C9}">
      <dsp:nvSpPr>
        <dsp:cNvPr id="0" name=""/>
        <dsp:cNvSpPr/>
      </dsp:nvSpPr>
      <dsp:spPr>
        <a:xfrm rot="16200000">
          <a:off x="5076938" y="1610256"/>
          <a:ext cx="1988264" cy="738445"/>
        </a:xfrm>
        <a:prstGeom prst="leftArrow">
          <a:avLst>
            <a:gd name="adj1" fmla="val 60000"/>
            <a:gd name="adj2" fmla="val 50000"/>
          </a:avLst>
        </a:prstGeom>
        <a:solidFill>
          <a:schemeClr val="accent3">
            <a:hueOff val="1355300"/>
            <a:satOff val="50000"/>
            <a:lumOff val="-7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C5C5A4-A56D-406E-AF58-7D19D567E63C}">
      <dsp:nvSpPr>
        <dsp:cNvPr id="0" name=""/>
        <dsp:cNvSpPr/>
      </dsp:nvSpPr>
      <dsp:spPr>
        <a:xfrm>
          <a:off x="4840328" y="752"/>
          <a:ext cx="2461486" cy="1969188"/>
        </a:xfrm>
        <a:prstGeom prst="roundRect">
          <a:avLst>
            <a:gd name="adj" fmla="val 10000"/>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endParaRPr lang="en-US" sz="3400" b="1" kern="1200" dirty="0"/>
        </a:p>
      </dsp:txBody>
      <dsp:txXfrm>
        <a:off x="4898004" y="58428"/>
        <a:ext cx="2346134" cy="1853836"/>
      </dsp:txXfrm>
    </dsp:sp>
    <dsp:sp modelId="{CAEBEABF-B6DD-44BF-B3E7-B2642925FBC6}">
      <dsp:nvSpPr>
        <dsp:cNvPr id="0" name=""/>
        <dsp:cNvSpPr/>
      </dsp:nvSpPr>
      <dsp:spPr>
        <a:xfrm rot="19500000">
          <a:off x="7155997" y="2601692"/>
          <a:ext cx="1868764" cy="738445"/>
        </a:xfrm>
        <a:prstGeom prst="leftArrow">
          <a:avLst>
            <a:gd name="adj1" fmla="val 60000"/>
            <a:gd name="adj2" fmla="val 50000"/>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CF7031-D06D-4BBD-8B56-7A41693BC18F}">
      <dsp:nvSpPr>
        <dsp:cNvPr id="0" name=""/>
        <dsp:cNvSpPr/>
      </dsp:nvSpPr>
      <dsp:spPr>
        <a:xfrm>
          <a:off x="7500720" y="1450380"/>
          <a:ext cx="2710120" cy="1969188"/>
        </a:xfrm>
        <a:prstGeom prst="roundRect">
          <a:avLst>
            <a:gd name="adj" fmla="val 10000"/>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endParaRPr lang="en-US" sz="3400" b="1" kern="1200" dirty="0"/>
        </a:p>
      </dsp:txBody>
      <dsp:txXfrm>
        <a:off x="7558396" y="1508056"/>
        <a:ext cx="2594768" cy="185383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9.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454AA54-D5C3-4393-918F-8ADD690BE01A}"/>
              </a:ext>
            </a:extLst>
          </p:cNvPr>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a:extLst>
              <a:ext uri="{FF2B5EF4-FFF2-40B4-BE49-F238E27FC236}">
                <a16:creationId xmlns:a16="http://schemas.microsoft.com/office/drawing/2014/main" id="{AA917790-061C-449C-B966-70D62C27CD2D}"/>
              </a:ext>
            </a:extLst>
          </p:cNvPr>
          <p:cNvSpPr>
            <a:spLocks noGrp="1"/>
          </p:cNvSpPr>
          <p:nvPr>
            <p:ph type="dt" sz="quarter" idx="1"/>
          </p:nvPr>
        </p:nvSpPr>
        <p:spPr>
          <a:xfrm>
            <a:off x="4023092" y="0"/>
            <a:ext cx="3077739" cy="471054"/>
          </a:xfrm>
          <a:prstGeom prst="rect">
            <a:avLst/>
          </a:prstGeom>
        </p:spPr>
        <p:txBody>
          <a:bodyPr vert="horz" lIns="94229" tIns="47114" rIns="94229" bIns="47114" rtlCol="0"/>
          <a:lstStyle>
            <a:lvl1pPr algn="r">
              <a:defRPr sz="1200"/>
            </a:lvl1pPr>
          </a:lstStyle>
          <a:p>
            <a:fld id="{946DA28B-8A42-4CE2-A0BA-F04AC37697DB}" type="datetimeFigureOut">
              <a:rPr lang="en-US" smtClean="0"/>
              <a:t>2/22/2018</a:t>
            </a:fld>
            <a:endParaRPr lang="en-US"/>
          </a:p>
        </p:txBody>
      </p:sp>
      <p:sp>
        <p:nvSpPr>
          <p:cNvPr id="4" name="Footer Placeholder 3">
            <a:extLst>
              <a:ext uri="{FF2B5EF4-FFF2-40B4-BE49-F238E27FC236}">
                <a16:creationId xmlns:a16="http://schemas.microsoft.com/office/drawing/2014/main" id="{55BF1DB3-B689-4F9E-94E2-3FDBA43DAB39}"/>
              </a:ext>
            </a:extLst>
          </p:cNvPr>
          <p:cNvSpPr>
            <a:spLocks noGrp="1"/>
          </p:cNvSpPr>
          <p:nvPr>
            <p:ph type="ftr" sz="quarter" idx="2"/>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7E6D742-4FB0-4DBC-8AAA-454E6B8652AF}"/>
              </a:ext>
            </a:extLst>
          </p:cNvPr>
          <p:cNvSpPr>
            <a:spLocks noGrp="1"/>
          </p:cNvSpPr>
          <p:nvPr>
            <p:ph type="sldNum" sz="quarter" idx="3"/>
          </p:nvPr>
        </p:nvSpPr>
        <p:spPr>
          <a:xfrm>
            <a:off x="4023092" y="8917422"/>
            <a:ext cx="3077739" cy="471053"/>
          </a:xfrm>
          <a:prstGeom prst="rect">
            <a:avLst/>
          </a:prstGeom>
        </p:spPr>
        <p:txBody>
          <a:bodyPr vert="horz" lIns="94229" tIns="47114" rIns="94229" bIns="47114" rtlCol="0" anchor="b"/>
          <a:lstStyle>
            <a:lvl1pPr algn="r">
              <a:defRPr sz="1200"/>
            </a:lvl1pPr>
          </a:lstStyle>
          <a:p>
            <a:fld id="{09EDF7EF-21DE-4D09-9B24-59D5C1759070}" type="slidenum">
              <a:rPr lang="en-US" smtClean="0"/>
              <a:t>‹#›</a:t>
            </a:fld>
            <a:endParaRPr lang="en-US"/>
          </a:p>
        </p:txBody>
      </p:sp>
    </p:spTree>
    <p:extLst>
      <p:ext uri="{BB962C8B-B14F-4D97-AF65-F5344CB8AC3E}">
        <p14:creationId xmlns:p14="http://schemas.microsoft.com/office/powerpoint/2010/main" val="26488348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A164FF0A-6501-4F45-9A5A-BA3C58D4A29E}" type="datetimeFigureOut">
              <a:rPr lang="en-US" smtClean="0"/>
              <a:t>2/22/2018</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4B23F314-D69F-41DE-8A2B-89FA2F8608D6}" type="slidenum">
              <a:rPr lang="en-US" smtClean="0"/>
              <a:t>‹#›</a:t>
            </a:fld>
            <a:endParaRPr lang="en-US"/>
          </a:p>
        </p:txBody>
      </p:sp>
    </p:spTree>
    <p:extLst>
      <p:ext uri="{BB962C8B-B14F-4D97-AF65-F5344CB8AC3E}">
        <p14:creationId xmlns:p14="http://schemas.microsoft.com/office/powerpoint/2010/main" val="33908313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Re-designed by college faculty and AP biology teachers</a:t>
            </a:r>
          </a:p>
        </p:txBody>
      </p:sp>
      <p:sp>
        <p:nvSpPr>
          <p:cNvPr id="4" name="Slide Number Placeholder 3"/>
          <p:cNvSpPr>
            <a:spLocks noGrp="1"/>
          </p:cNvSpPr>
          <p:nvPr>
            <p:ph type="sldNum" sz="quarter" idx="10"/>
          </p:nvPr>
        </p:nvSpPr>
        <p:spPr/>
        <p:txBody>
          <a:bodyPr/>
          <a:lstStyle/>
          <a:p>
            <a:fld id="{4B23F314-D69F-41DE-8A2B-89FA2F8608D6}" type="slidenum">
              <a:rPr lang="en-US" smtClean="0"/>
              <a:t>10</a:t>
            </a:fld>
            <a:endParaRPr lang="en-US"/>
          </a:p>
        </p:txBody>
      </p:sp>
    </p:spTree>
    <p:extLst>
      <p:ext uri="{BB962C8B-B14F-4D97-AF65-F5344CB8AC3E}">
        <p14:creationId xmlns:p14="http://schemas.microsoft.com/office/powerpoint/2010/main" val="810120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to the vision and change document which includes 5 core concepts:</a:t>
            </a:r>
          </a:p>
          <a:p>
            <a:pPr marL="235572" indent="-235572">
              <a:buAutoNum type="arabicPeriod"/>
            </a:pPr>
            <a:r>
              <a:rPr lang="en-US" dirty="0"/>
              <a:t>EVOLUTION</a:t>
            </a:r>
          </a:p>
          <a:p>
            <a:pPr marL="235572" indent="-235572">
              <a:buAutoNum type="arabicPeriod"/>
            </a:pPr>
            <a:r>
              <a:rPr lang="en-US" dirty="0"/>
              <a:t>STRUCTURE AND FUNCTION</a:t>
            </a:r>
          </a:p>
          <a:p>
            <a:pPr marL="235572" indent="-235572">
              <a:buAutoNum type="arabicPeriod"/>
            </a:pPr>
            <a:r>
              <a:rPr lang="en-US" dirty="0"/>
              <a:t>INFORMATION FLOW, EXCHANGE, AND STORAGE</a:t>
            </a:r>
          </a:p>
          <a:p>
            <a:pPr marL="235572" indent="-235572">
              <a:buAutoNum type="arabicPeriod"/>
            </a:pPr>
            <a:r>
              <a:rPr lang="en-US" dirty="0"/>
              <a:t>PATHWAYS AND TRANSFORMATIONSOF ENERGY AND MATTER</a:t>
            </a:r>
          </a:p>
          <a:p>
            <a:pPr marL="235572" indent="-235572">
              <a:buAutoNum type="arabicPeriod"/>
            </a:pPr>
            <a:r>
              <a:rPr lang="en-US" dirty="0"/>
              <a:t>SYSTEMS</a:t>
            </a:r>
          </a:p>
        </p:txBody>
      </p:sp>
      <p:sp>
        <p:nvSpPr>
          <p:cNvPr id="4" name="Slide Number Placeholder 3"/>
          <p:cNvSpPr>
            <a:spLocks noGrp="1"/>
          </p:cNvSpPr>
          <p:nvPr>
            <p:ph type="sldNum" sz="quarter" idx="10"/>
          </p:nvPr>
        </p:nvSpPr>
        <p:spPr/>
        <p:txBody>
          <a:bodyPr/>
          <a:lstStyle/>
          <a:p>
            <a:fld id="{4B23F314-D69F-41DE-8A2B-89FA2F8608D6}" type="slidenum">
              <a:rPr lang="en-US" smtClean="0"/>
              <a:t>11</a:t>
            </a:fld>
            <a:endParaRPr lang="en-US"/>
          </a:p>
        </p:txBody>
      </p:sp>
    </p:spTree>
    <p:extLst>
      <p:ext uri="{BB962C8B-B14F-4D97-AF65-F5344CB8AC3E}">
        <p14:creationId xmlns:p14="http://schemas.microsoft.com/office/powerpoint/2010/main" val="2484175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23F314-D69F-41DE-8A2B-89FA2F8608D6}" type="slidenum">
              <a:rPr lang="en-US" smtClean="0"/>
              <a:t>17</a:t>
            </a:fld>
            <a:endParaRPr lang="en-US"/>
          </a:p>
        </p:txBody>
      </p:sp>
    </p:spTree>
    <p:extLst>
      <p:ext uri="{BB962C8B-B14F-4D97-AF65-F5344CB8AC3E}">
        <p14:creationId xmlns:p14="http://schemas.microsoft.com/office/powerpoint/2010/main" val="171637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23F314-D69F-41DE-8A2B-89FA2F8608D6}" type="slidenum">
              <a:rPr lang="en-US" smtClean="0"/>
              <a:t>19</a:t>
            </a:fld>
            <a:endParaRPr lang="en-US"/>
          </a:p>
        </p:txBody>
      </p:sp>
    </p:spTree>
    <p:extLst>
      <p:ext uri="{BB962C8B-B14F-4D97-AF65-F5344CB8AC3E}">
        <p14:creationId xmlns:p14="http://schemas.microsoft.com/office/powerpoint/2010/main" val="1573504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23F314-D69F-41DE-8A2B-89FA2F8608D6}" type="slidenum">
              <a:rPr lang="en-US" smtClean="0"/>
              <a:t>26</a:t>
            </a:fld>
            <a:endParaRPr lang="en-US"/>
          </a:p>
        </p:txBody>
      </p:sp>
    </p:spTree>
    <p:extLst>
      <p:ext uri="{BB962C8B-B14F-4D97-AF65-F5344CB8AC3E}">
        <p14:creationId xmlns:p14="http://schemas.microsoft.com/office/powerpoint/2010/main" val="3189830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DD984-F44D-4573-9901-1A9432C6B1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A506522-4C46-40E0-A791-EE4929AEF3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6C6EED4-A3D3-4145-90CC-0B5E6C241F87}"/>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5" name="Footer Placeholder 4">
            <a:extLst>
              <a:ext uri="{FF2B5EF4-FFF2-40B4-BE49-F238E27FC236}">
                <a16:creationId xmlns:a16="http://schemas.microsoft.com/office/drawing/2014/main" id="{62F74E99-44BF-47CE-971A-5B3E54CEA0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378A58-FCB8-482F-B5D2-CA0CE7B3848E}"/>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2058294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DE422-9697-4603-989A-9632C41BC1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FD929F4-0A9F-4418-9B01-E1DDDA1D059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D75675-877D-4AB8-BAC1-98A85667DD74}"/>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5" name="Footer Placeholder 4">
            <a:extLst>
              <a:ext uri="{FF2B5EF4-FFF2-40B4-BE49-F238E27FC236}">
                <a16:creationId xmlns:a16="http://schemas.microsoft.com/office/drawing/2014/main" id="{7735090E-EC91-4717-906C-1C2442E3FF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17B94B-7C04-4E75-8535-67CDF5C8CC89}"/>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4045960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1F18A8B-BEDB-45F1-A6CB-F1B1E1A54CB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41F4145-AB8A-4A9B-B494-33028A9A44B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A7DB8B-929E-436C-8E46-F3D11844D619}"/>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5" name="Footer Placeholder 4">
            <a:extLst>
              <a:ext uri="{FF2B5EF4-FFF2-40B4-BE49-F238E27FC236}">
                <a16:creationId xmlns:a16="http://schemas.microsoft.com/office/drawing/2014/main" id="{52CB7851-7250-4350-B80E-7B04E7ACFE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D6CB3D-050B-415E-8416-9B27E98DF47E}"/>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1678662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DA3EB-8708-4154-A506-4FBE7C1990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E3FFAD-AF93-4B60-B9E4-1A05470002C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757E99-3767-4052-8221-2A54BBE08F97}"/>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5" name="Footer Placeholder 4">
            <a:extLst>
              <a:ext uri="{FF2B5EF4-FFF2-40B4-BE49-F238E27FC236}">
                <a16:creationId xmlns:a16="http://schemas.microsoft.com/office/drawing/2014/main" id="{1304594C-336B-4491-9EA2-C98275131B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25C131-2C79-4182-918B-D3BB0B8CCE01}"/>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873944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7FF52-777E-4A52-8942-87881756923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590B800-53DF-4F0D-B44C-13818DB60A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1BFA85-3B9A-41F1-9F8B-B708EE961906}"/>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5" name="Footer Placeholder 4">
            <a:extLst>
              <a:ext uri="{FF2B5EF4-FFF2-40B4-BE49-F238E27FC236}">
                <a16:creationId xmlns:a16="http://schemas.microsoft.com/office/drawing/2014/main" id="{A4FC5277-D529-4DA1-B7A6-53A07E588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6136C2-E6A6-43B8-928F-279F6C03BCE9}"/>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3067706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6CE80-C1B7-4BA6-B358-7BD5975BFB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8FAF4A-93C6-4301-B11B-87BECD27BF5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77EB7A-3DE6-4B0D-B712-5CF2F30082A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D93F7BA-B6C4-4690-86C3-A794AB2C19C7}"/>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6" name="Footer Placeholder 5">
            <a:extLst>
              <a:ext uri="{FF2B5EF4-FFF2-40B4-BE49-F238E27FC236}">
                <a16:creationId xmlns:a16="http://schemas.microsoft.com/office/drawing/2014/main" id="{E0140644-907F-4755-8676-383DD9B74D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671F04-D41A-4D01-AED0-499E133F2162}"/>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3217153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34437-FC8A-46F0-BC7E-BB57ED018FB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824418-5D32-4259-BF86-4F01E03DCD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48F9027-C2E6-4ED6-8C4D-B39B9C89E73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304068-E11F-4EF1-9840-A8DCEE5D45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2526E78-490A-4BA2-B1B5-2AC00EDA77A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107342D-608A-43F3-8434-B5BC801D555E}"/>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8" name="Footer Placeholder 7">
            <a:extLst>
              <a:ext uri="{FF2B5EF4-FFF2-40B4-BE49-F238E27FC236}">
                <a16:creationId xmlns:a16="http://schemas.microsoft.com/office/drawing/2014/main" id="{AF9A4BD5-654A-4A37-BDCF-7116E7019B1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DA7E83-D211-4C88-A69D-1F155ECE624D}"/>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3254677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741B9-E49A-4F85-B045-575EE1D4EF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0A30072-DF19-42B5-9FEC-5479FD4A33C4}"/>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4" name="Footer Placeholder 3">
            <a:extLst>
              <a:ext uri="{FF2B5EF4-FFF2-40B4-BE49-F238E27FC236}">
                <a16:creationId xmlns:a16="http://schemas.microsoft.com/office/drawing/2014/main" id="{9759C8B6-79F0-440C-8EF4-88BB82DF306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0192CA0-57B7-455E-8C1F-4A7DD5DFC522}"/>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2833213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E3B43E-3C25-4A55-85C3-C7E26DA58C7B}"/>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3" name="Footer Placeholder 2">
            <a:extLst>
              <a:ext uri="{FF2B5EF4-FFF2-40B4-BE49-F238E27FC236}">
                <a16:creationId xmlns:a16="http://schemas.microsoft.com/office/drawing/2014/main" id="{6FCEC439-15AE-4B5E-9DB7-AD9423A9996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68E31D3-F66D-4023-9004-1429946C2FC0}"/>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1575067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1F0EC-CD5F-4B0E-9BC5-2B72D2882D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3E9B20F-90D9-468A-B63D-5985B37053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6AD81E2-A253-48BD-8FD9-7A8477136B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552E757-0767-44F1-9301-275FF093B732}"/>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6" name="Footer Placeholder 5">
            <a:extLst>
              <a:ext uri="{FF2B5EF4-FFF2-40B4-BE49-F238E27FC236}">
                <a16:creationId xmlns:a16="http://schemas.microsoft.com/office/drawing/2014/main" id="{028751B7-DAA5-4E00-A8FC-36C9197EF7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31F2F7-9FD5-4D5A-B5D4-ABB38D39D19C}"/>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2356501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56705-8E94-4024-BF7F-F011927C07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365E3A-79CA-40A3-97DD-3501C2D1A4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8E1A57-B475-4F49-93D1-058C5D17EC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6209EDE-D324-4FAB-9894-180FB24D5534}"/>
              </a:ext>
            </a:extLst>
          </p:cNvPr>
          <p:cNvSpPr>
            <a:spLocks noGrp="1"/>
          </p:cNvSpPr>
          <p:nvPr>
            <p:ph type="dt" sz="half" idx="10"/>
          </p:nvPr>
        </p:nvSpPr>
        <p:spPr/>
        <p:txBody>
          <a:bodyPr/>
          <a:lstStyle/>
          <a:p>
            <a:fld id="{30E1474E-F130-4B9F-8CA6-E406A55883A7}" type="datetimeFigureOut">
              <a:rPr lang="en-US" smtClean="0"/>
              <a:t>2/22/2018</a:t>
            </a:fld>
            <a:endParaRPr lang="en-US"/>
          </a:p>
        </p:txBody>
      </p:sp>
      <p:sp>
        <p:nvSpPr>
          <p:cNvPr id="6" name="Footer Placeholder 5">
            <a:extLst>
              <a:ext uri="{FF2B5EF4-FFF2-40B4-BE49-F238E27FC236}">
                <a16:creationId xmlns:a16="http://schemas.microsoft.com/office/drawing/2014/main" id="{81B10D68-F608-472C-AAB5-7D3E59DE08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A4EB14-FC6B-4AA8-8B2E-61312C4F2339}"/>
              </a:ext>
            </a:extLst>
          </p:cNvPr>
          <p:cNvSpPr>
            <a:spLocks noGrp="1"/>
          </p:cNvSpPr>
          <p:nvPr>
            <p:ph type="sldNum" sz="quarter" idx="12"/>
          </p:nvPr>
        </p:nvSpPr>
        <p:spPr/>
        <p:txBody>
          <a:bodyPr/>
          <a:lstStyle/>
          <a:p>
            <a:fld id="{5C08240C-B7B9-4238-AB35-4634228DBCCD}" type="slidenum">
              <a:rPr lang="en-US" smtClean="0"/>
              <a:t>‹#›</a:t>
            </a:fld>
            <a:endParaRPr lang="en-US"/>
          </a:p>
        </p:txBody>
      </p:sp>
    </p:spTree>
    <p:extLst>
      <p:ext uri="{BB962C8B-B14F-4D97-AF65-F5344CB8AC3E}">
        <p14:creationId xmlns:p14="http://schemas.microsoft.com/office/powerpoint/2010/main" val="113756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065857-FF73-4182-BE68-5F906167A7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7E750C-0E39-4995-AD73-7F5EBC93A3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ECC6A2-323E-477D-AA21-874DB758B4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E1474E-F130-4B9F-8CA6-E406A55883A7}" type="datetimeFigureOut">
              <a:rPr lang="en-US" smtClean="0"/>
              <a:t>2/22/2018</a:t>
            </a:fld>
            <a:endParaRPr lang="en-US"/>
          </a:p>
        </p:txBody>
      </p:sp>
      <p:sp>
        <p:nvSpPr>
          <p:cNvPr id="5" name="Footer Placeholder 4">
            <a:extLst>
              <a:ext uri="{FF2B5EF4-FFF2-40B4-BE49-F238E27FC236}">
                <a16:creationId xmlns:a16="http://schemas.microsoft.com/office/drawing/2014/main" id="{A8D18897-D59C-415E-AEA5-BD9F25A372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557A64-EF4D-44FF-87CB-AC2ECFD1C9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08240C-B7B9-4238-AB35-4634228DBCCD}" type="slidenum">
              <a:rPr lang="en-US" smtClean="0"/>
              <a:t>‹#›</a:t>
            </a:fld>
            <a:endParaRPr lang="en-US"/>
          </a:p>
        </p:txBody>
      </p:sp>
    </p:spTree>
    <p:extLst>
      <p:ext uri="{BB962C8B-B14F-4D97-AF65-F5344CB8AC3E}">
        <p14:creationId xmlns:p14="http://schemas.microsoft.com/office/powerpoint/2010/main" val="40612033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94549-524B-47D8-8090-4907FCD4691F}"/>
              </a:ext>
            </a:extLst>
          </p:cNvPr>
          <p:cNvSpPr>
            <a:spLocks noGrp="1"/>
          </p:cNvSpPr>
          <p:nvPr>
            <p:ph type="ctrTitle"/>
          </p:nvPr>
        </p:nvSpPr>
        <p:spPr>
          <a:xfrm>
            <a:off x="0" y="338586"/>
            <a:ext cx="12192000" cy="2387600"/>
          </a:xfrm>
        </p:spPr>
        <p:txBody>
          <a:bodyPr anchor="ctr">
            <a:normAutofit/>
          </a:bodyPr>
          <a:lstStyle/>
          <a:p>
            <a:r>
              <a:rPr lang="en-US" sz="6600" b="1" dirty="0">
                <a:solidFill>
                  <a:schemeClr val="accent2"/>
                </a:solidFill>
                <a:latin typeface="+mn-lt"/>
              </a:rPr>
              <a:t>Disciplinary Practices in</a:t>
            </a:r>
            <a:br>
              <a:rPr lang="en-US" sz="6600" b="1" dirty="0">
                <a:solidFill>
                  <a:schemeClr val="accent2"/>
                </a:solidFill>
                <a:latin typeface="+mn-lt"/>
              </a:rPr>
            </a:br>
            <a:r>
              <a:rPr lang="en-US" sz="6600" b="1" dirty="0">
                <a:solidFill>
                  <a:schemeClr val="accent2"/>
                </a:solidFill>
                <a:latin typeface="+mn-lt"/>
              </a:rPr>
              <a:t>AP Biology</a:t>
            </a:r>
          </a:p>
        </p:txBody>
      </p:sp>
      <p:sp>
        <p:nvSpPr>
          <p:cNvPr id="3" name="Subtitle 2">
            <a:extLst>
              <a:ext uri="{FF2B5EF4-FFF2-40B4-BE49-F238E27FC236}">
                <a16:creationId xmlns:a16="http://schemas.microsoft.com/office/drawing/2014/main" id="{EDDE6F60-717A-4249-95CA-4E506B9CFD0A}"/>
              </a:ext>
            </a:extLst>
          </p:cNvPr>
          <p:cNvSpPr>
            <a:spLocks noGrp="1"/>
          </p:cNvSpPr>
          <p:nvPr>
            <p:ph type="subTitle" idx="1"/>
          </p:nvPr>
        </p:nvSpPr>
        <p:spPr>
          <a:xfrm>
            <a:off x="0" y="2307313"/>
            <a:ext cx="12192000" cy="3514988"/>
          </a:xfrm>
        </p:spPr>
        <p:txBody>
          <a:bodyPr anchor="ctr">
            <a:normAutofit/>
          </a:bodyPr>
          <a:lstStyle/>
          <a:p>
            <a:r>
              <a:rPr lang="en-US" sz="4000" b="1" dirty="0">
                <a:solidFill>
                  <a:schemeClr val="accent6">
                    <a:lumMod val="40000"/>
                    <a:lumOff val="60000"/>
                  </a:schemeClr>
                </a:solidFill>
              </a:rPr>
              <a:t>The Preparation, The Hand-off, The Future</a:t>
            </a:r>
          </a:p>
          <a:p>
            <a:endParaRPr lang="en-US" sz="4000" b="1" dirty="0">
              <a:solidFill>
                <a:schemeClr val="accent5">
                  <a:lumMod val="60000"/>
                  <a:lumOff val="40000"/>
                </a:schemeClr>
              </a:solidFill>
            </a:endParaRPr>
          </a:p>
          <a:p>
            <a:r>
              <a:rPr lang="en-US" b="1" dirty="0">
                <a:solidFill>
                  <a:schemeClr val="bg1"/>
                </a:solidFill>
              </a:rPr>
              <a:t>Ann Brokaw, AP Biology Teacher</a:t>
            </a:r>
          </a:p>
          <a:p>
            <a:r>
              <a:rPr lang="en-US" b="1" dirty="0">
                <a:solidFill>
                  <a:schemeClr val="bg1"/>
                </a:solidFill>
              </a:rPr>
              <a:t>Rocky River High School</a:t>
            </a:r>
          </a:p>
          <a:p>
            <a:r>
              <a:rPr lang="en-US" b="1" dirty="0">
                <a:solidFill>
                  <a:schemeClr val="bg1"/>
                </a:solidFill>
              </a:rPr>
              <a:t>Rocky River, Ohio</a:t>
            </a:r>
          </a:p>
        </p:txBody>
      </p:sp>
    </p:spTree>
    <p:extLst>
      <p:ext uri="{BB962C8B-B14F-4D97-AF65-F5344CB8AC3E}">
        <p14:creationId xmlns:p14="http://schemas.microsoft.com/office/powerpoint/2010/main" val="490388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516B-9B68-4E68-A040-AF9147F3DFB4}"/>
              </a:ext>
            </a:extLst>
          </p:cNvPr>
          <p:cNvSpPr>
            <a:spLocks noGrp="1"/>
          </p:cNvSpPr>
          <p:nvPr>
            <p:ph type="title"/>
          </p:nvPr>
        </p:nvSpPr>
        <p:spPr>
          <a:xfrm>
            <a:off x="186615" y="141183"/>
            <a:ext cx="11747239" cy="1325563"/>
          </a:xfrm>
        </p:spPr>
        <p:txBody>
          <a:bodyPr>
            <a:normAutofit/>
          </a:bodyPr>
          <a:lstStyle/>
          <a:p>
            <a:r>
              <a:rPr lang="en-US" sz="5400" dirty="0">
                <a:solidFill>
                  <a:schemeClr val="bg1"/>
                </a:solidFill>
                <a:latin typeface="+mn-lt"/>
              </a:rPr>
              <a:t> AP Biology Re-design</a:t>
            </a:r>
          </a:p>
        </p:txBody>
      </p:sp>
      <p:pic>
        <p:nvPicPr>
          <p:cNvPr id="4" name="Content Placeholder 3">
            <a:extLst>
              <a:ext uri="{FF2B5EF4-FFF2-40B4-BE49-F238E27FC236}">
                <a16:creationId xmlns:a16="http://schemas.microsoft.com/office/drawing/2014/main" id="{8EBF0208-F312-4AE7-91B2-35733B4790C1}"/>
              </a:ext>
            </a:extLst>
          </p:cNvPr>
          <p:cNvPicPr>
            <a:picLocks noGrp="1" noChangeAspect="1"/>
          </p:cNvPicPr>
          <p:nvPr>
            <p:ph idx="1"/>
          </p:nvPr>
        </p:nvPicPr>
        <p:blipFill rotWithShape="1">
          <a:blip r:embed="rId3"/>
          <a:srcRect l="32277" t="11991" r="30245" b="3977"/>
          <a:stretch/>
        </p:blipFill>
        <p:spPr>
          <a:xfrm rot="959317">
            <a:off x="6351367" y="624507"/>
            <a:ext cx="4447361" cy="560898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127429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DABA7-8E9F-4E49-9BAE-8A06C16273F6}"/>
              </a:ext>
            </a:extLst>
          </p:cNvPr>
          <p:cNvSpPr>
            <a:spLocks noGrp="1"/>
          </p:cNvSpPr>
          <p:nvPr>
            <p:ph type="title"/>
          </p:nvPr>
        </p:nvSpPr>
        <p:spPr>
          <a:xfrm>
            <a:off x="0" y="-158627"/>
            <a:ext cx="12192000" cy="1325563"/>
          </a:xfrm>
        </p:spPr>
        <p:txBody>
          <a:bodyPr>
            <a:normAutofit/>
          </a:bodyPr>
          <a:lstStyle/>
          <a:p>
            <a:r>
              <a:rPr lang="en-US" sz="5400" dirty="0">
                <a:solidFill>
                  <a:schemeClr val="bg1"/>
                </a:solidFill>
                <a:latin typeface="+mn-lt"/>
              </a:rPr>
              <a:t>   The AP Biology Big Ideas:</a:t>
            </a:r>
          </a:p>
        </p:txBody>
      </p:sp>
      <p:graphicFrame>
        <p:nvGraphicFramePr>
          <p:cNvPr id="6" name="Content Placeholder 5">
            <a:extLst>
              <a:ext uri="{FF2B5EF4-FFF2-40B4-BE49-F238E27FC236}">
                <a16:creationId xmlns:a16="http://schemas.microsoft.com/office/drawing/2014/main" id="{9612BA64-235D-4BE9-8AFC-E300983BDD44}"/>
              </a:ext>
            </a:extLst>
          </p:cNvPr>
          <p:cNvGraphicFramePr>
            <a:graphicFrameLocks noGrp="1"/>
          </p:cNvGraphicFramePr>
          <p:nvPr>
            <p:ph idx="1"/>
            <p:extLst>
              <p:ext uri="{D42A27DB-BD31-4B8C-83A1-F6EECF244321}">
                <p14:modId xmlns:p14="http://schemas.microsoft.com/office/powerpoint/2010/main" val="2929768099"/>
              </p:ext>
            </p:extLst>
          </p:nvPr>
        </p:nvGraphicFramePr>
        <p:xfrm>
          <a:off x="-132185" y="951722"/>
          <a:ext cx="12448591" cy="5906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Arrow: Left-Right 6">
            <a:extLst>
              <a:ext uri="{FF2B5EF4-FFF2-40B4-BE49-F238E27FC236}">
                <a16:creationId xmlns:a16="http://schemas.microsoft.com/office/drawing/2014/main" id="{C12651CB-0CEC-49B8-88EC-345C1BE6E8FC}"/>
              </a:ext>
            </a:extLst>
          </p:cNvPr>
          <p:cNvSpPr/>
          <p:nvPr/>
        </p:nvSpPr>
        <p:spPr>
          <a:xfrm rot="19339854">
            <a:off x="5460309" y="3692372"/>
            <a:ext cx="1373205" cy="408598"/>
          </a:xfrm>
          <a:prstGeom prst="leftRight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8" name="Arrow: Left-Right 7">
            <a:extLst>
              <a:ext uri="{FF2B5EF4-FFF2-40B4-BE49-F238E27FC236}">
                <a16:creationId xmlns:a16="http://schemas.microsoft.com/office/drawing/2014/main" id="{87CF01C9-241D-4B23-AAE3-F77D7A8EA4E1}"/>
              </a:ext>
            </a:extLst>
          </p:cNvPr>
          <p:cNvSpPr/>
          <p:nvPr/>
        </p:nvSpPr>
        <p:spPr>
          <a:xfrm rot="2345078">
            <a:off x="5435468" y="3718619"/>
            <a:ext cx="1388581" cy="356107"/>
          </a:xfrm>
          <a:prstGeom prst="leftRight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9" name="Arrow: Left-Right 8">
            <a:extLst>
              <a:ext uri="{FF2B5EF4-FFF2-40B4-BE49-F238E27FC236}">
                <a16:creationId xmlns:a16="http://schemas.microsoft.com/office/drawing/2014/main" id="{85FFD142-DB20-4D1E-A5E6-DFFB0CABB1C7}"/>
              </a:ext>
            </a:extLst>
          </p:cNvPr>
          <p:cNvSpPr/>
          <p:nvPr/>
        </p:nvSpPr>
        <p:spPr>
          <a:xfrm rot="16200000">
            <a:off x="3470599" y="3736112"/>
            <a:ext cx="807098" cy="321122"/>
          </a:xfrm>
          <a:prstGeom prst="leftRight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0" name="Arrow: Left-Right 9">
            <a:extLst>
              <a:ext uri="{FF2B5EF4-FFF2-40B4-BE49-F238E27FC236}">
                <a16:creationId xmlns:a16="http://schemas.microsoft.com/office/drawing/2014/main" id="{3633CD47-2454-40F8-B055-F4D065C12BED}"/>
              </a:ext>
            </a:extLst>
          </p:cNvPr>
          <p:cNvSpPr/>
          <p:nvPr/>
        </p:nvSpPr>
        <p:spPr>
          <a:xfrm rot="16200000">
            <a:off x="7891304" y="3736974"/>
            <a:ext cx="807098" cy="335773"/>
          </a:xfrm>
          <a:prstGeom prst="leftRight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1" name="Arrow: Left-Right 10">
            <a:extLst>
              <a:ext uri="{FF2B5EF4-FFF2-40B4-BE49-F238E27FC236}">
                <a16:creationId xmlns:a16="http://schemas.microsoft.com/office/drawing/2014/main" id="{DCF18174-B06A-4168-972D-68A4C63EE85D}"/>
              </a:ext>
            </a:extLst>
          </p:cNvPr>
          <p:cNvSpPr/>
          <p:nvPr/>
        </p:nvSpPr>
        <p:spPr>
          <a:xfrm>
            <a:off x="5735540" y="2593910"/>
            <a:ext cx="807098" cy="317241"/>
          </a:xfrm>
          <a:prstGeom prst="leftRight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3" name="Arrow: Left-Right 12">
            <a:extLst>
              <a:ext uri="{FF2B5EF4-FFF2-40B4-BE49-F238E27FC236}">
                <a16:creationId xmlns:a16="http://schemas.microsoft.com/office/drawing/2014/main" id="{764BB796-1A15-4DA8-93B4-D9DCA34716B5}"/>
              </a:ext>
            </a:extLst>
          </p:cNvPr>
          <p:cNvSpPr/>
          <p:nvPr/>
        </p:nvSpPr>
        <p:spPr>
          <a:xfrm>
            <a:off x="5726209" y="4882197"/>
            <a:ext cx="807098" cy="361608"/>
          </a:xfrm>
          <a:prstGeom prst="leftRight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3303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B1A72-6EDC-4B20-85F6-B357DCB23269}"/>
              </a:ext>
            </a:extLst>
          </p:cNvPr>
          <p:cNvSpPr>
            <a:spLocks noGrp="1"/>
          </p:cNvSpPr>
          <p:nvPr>
            <p:ph type="title"/>
          </p:nvPr>
        </p:nvSpPr>
        <p:spPr>
          <a:xfrm>
            <a:off x="0" y="10551"/>
            <a:ext cx="12192000" cy="1325563"/>
          </a:xfrm>
        </p:spPr>
        <p:txBody>
          <a:bodyPr>
            <a:normAutofit/>
          </a:bodyPr>
          <a:lstStyle/>
          <a:p>
            <a:r>
              <a:rPr lang="en-US" sz="5400" dirty="0">
                <a:solidFill>
                  <a:schemeClr val="bg1"/>
                </a:solidFill>
                <a:latin typeface="+mn-lt"/>
              </a:rPr>
              <a:t>   Within each Big Idea:</a:t>
            </a:r>
          </a:p>
        </p:txBody>
      </p:sp>
      <p:graphicFrame>
        <p:nvGraphicFramePr>
          <p:cNvPr id="4" name="Content Placeholder 3">
            <a:extLst>
              <a:ext uri="{FF2B5EF4-FFF2-40B4-BE49-F238E27FC236}">
                <a16:creationId xmlns:a16="http://schemas.microsoft.com/office/drawing/2014/main" id="{9F20842A-B665-48E7-9748-D7B55F6480C5}"/>
              </a:ext>
            </a:extLst>
          </p:cNvPr>
          <p:cNvGraphicFramePr>
            <a:graphicFrameLocks noGrp="1"/>
          </p:cNvGraphicFramePr>
          <p:nvPr>
            <p:ph idx="1"/>
            <p:extLst>
              <p:ext uri="{D42A27DB-BD31-4B8C-83A1-F6EECF244321}">
                <p14:modId xmlns:p14="http://schemas.microsoft.com/office/powerpoint/2010/main" val="3345633990"/>
              </p:ext>
            </p:extLst>
          </p:nvPr>
        </p:nvGraphicFramePr>
        <p:xfrm>
          <a:off x="0" y="1166327"/>
          <a:ext cx="12192000" cy="56811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740001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9F20842A-B665-48E7-9748-D7B55F6480C5}"/>
              </a:ext>
            </a:extLst>
          </p:cNvPr>
          <p:cNvGraphicFramePr>
            <a:graphicFrameLocks noGrp="1"/>
          </p:cNvGraphicFramePr>
          <p:nvPr>
            <p:ph idx="1"/>
            <p:extLst>
              <p:ext uri="{D42A27DB-BD31-4B8C-83A1-F6EECF244321}">
                <p14:modId xmlns:p14="http://schemas.microsoft.com/office/powerpoint/2010/main" val="1826420672"/>
              </p:ext>
            </p:extLst>
          </p:nvPr>
        </p:nvGraphicFramePr>
        <p:xfrm>
          <a:off x="0" y="1166327"/>
          <a:ext cx="12192000" cy="56811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a:extLst>
              <a:ext uri="{FF2B5EF4-FFF2-40B4-BE49-F238E27FC236}">
                <a16:creationId xmlns:a16="http://schemas.microsoft.com/office/drawing/2014/main" id="{206F025C-9AFB-45D4-B7D4-2D2C65BE982C}"/>
              </a:ext>
            </a:extLst>
          </p:cNvPr>
          <p:cNvSpPr txBox="1">
            <a:spLocks/>
          </p:cNvSpPr>
          <p:nvPr/>
        </p:nvSpPr>
        <p:spPr>
          <a:xfrm>
            <a:off x="0" y="10551"/>
            <a:ext cx="121920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dirty="0">
                <a:solidFill>
                  <a:schemeClr val="bg1"/>
                </a:solidFill>
                <a:latin typeface="+mn-lt"/>
              </a:rPr>
              <a:t>   Within each Big Idea:</a:t>
            </a:r>
          </a:p>
        </p:txBody>
      </p:sp>
    </p:spTree>
    <p:extLst>
      <p:ext uri="{BB962C8B-B14F-4D97-AF65-F5344CB8AC3E}">
        <p14:creationId xmlns:p14="http://schemas.microsoft.com/office/powerpoint/2010/main" val="2073795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9F20842A-B665-48E7-9748-D7B55F6480C5}"/>
              </a:ext>
            </a:extLst>
          </p:cNvPr>
          <p:cNvGraphicFramePr>
            <a:graphicFrameLocks noGrp="1"/>
          </p:cNvGraphicFramePr>
          <p:nvPr>
            <p:ph idx="1"/>
            <p:extLst>
              <p:ext uri="{D42A27DB-BD31-4B8C-83A1-F6EECF244321}">
                <p14:modId xmlns:p14="http://schemas.microsoft.com/office/powerpoint/2010/main" val="977564098"/>
              </p:ext>
            </p:extLst>
          </p:nvPr>
        </p:nvGraphicFramePr>
        <p:xfrm>
          <a:off x="0" y="1166327"/>
          <a:ext cx="12192000" cy="56811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a:extLst>
              <a:ext uri="{FF2B5EF4-FFF2-40B4-BE49-F238E27FC236}">
                <a16:creationId xmlns:a16="http://schemas.microsoft.com/office/drawing/2014/main" id="{2BE207AD-4713-4C4C-AE51-0909611B85A7}"/>
              </a:ext>
            </a:extLst>
          </p:cNvPr>
          <p:cNvSpPr>
            <a:spLocks noGrp="1"/>
          </p:cNvSpPr>
          <p:nvPr>
            <p:ph type="title"/>
          </p:nvPr>
        </p:nvSpPr>
        <p:spPr>
          <a:xfrm>
            <a:off x="0" y="10551"/>
            <a:ext cx="12192000" cy="1325563"/>
          </a:xfrm>
        </p:spPr>
        <p:txBody>
          <a:bodyPr>
            <a:normAutofit/>
          </a:bodyPr>
          <a:lstStyle/>
          <a:p>
            <a:r>
              <a:rPr lang="en-US" sz="5400" dirty="0">
                <a:solidFill>
                  <a:schemeClr val="bg1"/>
                </a:solidFill>
                <a:latin typeface="+mn-lt"/>
              </a:rPr>
              <a:t>   Within each Big Idea:</a:t>
            </a:r>
          </a:p>
        </p:txBody>
      </p:sp>
    </p:spTree>
    <p:extLst>
      <p:ext uri="{BB962C8B-B14F-4D97-AF65-F5344CB8AC3E}">
        <p14:creationId xmlns:p14="http://schemas.microsoft.com/office/powerpoint/2010/main" val="2391034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9F20842A-B665-48E7-9748-D7B55F6480C5}"/>
              </a:ext>
            </a:extLst>
          </p:cNvPr>
          <p:cNvGraphicFramePr>
            <a:graphicFrameLocks noGrp="1"/>
          </p:cNvGraphicFramePr>
          <p:nvPr>
            <p:ph idx="1"/>
            <p:extLst>
              <p:ext uri="{D42A27DB-BD31-4B8C-83A1-F6EECF244321}">
                <p14:modId xmlns:p14="http://schemas.microsoft.com/office/powerpoint/2010/main" val="1627744082"/>
              </p:ext>
            </p:extLst>
          </p:nvPr>
        </p:nvGraphicFramePr>
        <p:xfrm>
          <a:off x="0" y="1166327"/>
          <a:ext cx="12192000" cy="56811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a:extLst>
              <a:ext uri="{FF2B5EF4-FFF2-40B4-BE49-F238E27FC236}">
                <a16:creationId xmlns:a16="http://schemas.microsoft.com/office/drawing/2014/main" id="{BD1AF5EE-8654-4A67-9A5B-51524304E16A}"/>
              </a:ext>
            </a:extLst>
          </p:cNvPr>
          <p:cNvSpPr txBox="1">
            <a:spLocks/>
          </p:cNvSpPr>
          <p:nvPr/>
        </p:nvSpPr>
        <p:spPr>
          <a:xfrm>
            <a:off x="0" y="10551"/>
            <a:ext cx="121920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dirty="0">
                <a:solidFill>
                  <a:schemeClr val="bg1"/>
                </a:solidFill>
                <a:latin typeface="+mn-lt"/>
              </a:rPr>
              <a:t>   Within each Big Idea:</a:t>
            </a:r>
          </a:p>
        </p:txBody>
      </p:sp>
      <p:sp>
        <p:nvSpPr>
          <p:cNvPr id="7" name="Arrow: Down 6">
            <a:extLst>
              <a:ext uri="{FF2B5EF4-FFF2-40B4-BE49-F238E27FC236}">
                <a16:creationId xmlns:a16="http://schemas.microsoft.com/office/drawing/2014/main" id="{7C5E3EBC-62ED-4E85-98B8-6921F805D0D8}"/>
              </a:ext>
            </a:extLst>
          </p:cNvPr>
          <p:cNvSpPr/>
          <p:nvPr/>
        </p:nvSpPr>
        <p:spPr>
          <a:xfrm rot="3513536">
            <a:off x="10809809" y="1841107"/>
            <a:ext cx="558800" cy="1696720"/>
          </a:xfrm>
          <a:prstGeom prst="down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7919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Arrow: Left 8">
            <a:extLst>
              <a:ext uri="{FF2B5EF4-FFF2-40B4-BE49-F238E27FC236}">
                <a16:creationId xmlns:a16="http://schemas.microsoft.com/office/drawing/2014/main" id="{5CAF9BB8-A5BA-4B10-8E58-9381BD0CCE0C}"/>
              </a:ext>
            </a:extLst>
          </p:cNvPr>
          <p:cNvSpPr/>
          <p:nvPr/>
        </p:nvSpPr>
        <p:spPr>
          <a:xfrm rot="19500000">
            <a:off x="2926418" y="4884775"/>
            <a:ext cx="1868764" cy="738445"/>
          </a:xfrm>
          <a:prstGeom prst="leftArrow">
            <a:avLst>
              <a:gd name="adj1" fmla="val 60000"/>
              <a:gd name="adj2" fmla="val 50000"/>
            </a:avLst>
          </a:prstGeom>
        </p:spPr>
        <p:style>
          <a:lnRef idx="0">
            <a:schemeClr val="lt1">
              <a:hueOff val="0"/>
              <a:satOff val="0"/>
              <a:lumOff val="0"/>
              <a:alphaOff val="0"/>
            </a:schemeClr>
          </a:lnRef>
          <a:fillRef idx="1">
            <a:schemeClr val="accent3">
              <a:hueOff val="2710599"/>
              <a:satOff val="100000"/>
              <a:lumOff val="-14706"/>
              <a:alphaOff val="0"/>
            </a:schemeClr>
          </a:fillRef>
          <a:effectRef idx="0">
            <a:schemeClr val="accent3">
              <a:hueOff val="2710599"/>
              <a:satOff val="100000"/>
              <a:lumOff val="-14706"/>
              <a:alphaOff val="0"/>
            </a:schemeClr>
          </a:effectRef>
          <a:fontRef idx="minor">
            <a:schemeClr val="lt1">
              <a:hueOff val="0"/>
              <a:satOff val="0"/>
              <a:lumOff val="0"/>
              <a:alphaOff val="0"/>
            </a:schemeClr>
          </a:fontRef>
        </p:style>
      </p:sp>
      <p:graphicFrame>
        <p:nvGraphicFramePr>
          <p:cNvPr id="4" name="Content Placeholder 3">
            <a:extLst>
              <a:ext uri="{FF2B5EF4-FFF2-40B4-BE49-F238E27FC236}">
                <a16:creationId xmlns:a16="http://schemas.microsoft.com/office/drawing/2014/main" id="{9F20842A-B665-48E7-9748-D7B55F6480C5}"/>
              </a:ext>
            </a:extLst>
          </p:cNvPr>
          <p:cNvGraphicFramePr>
            <a:graphicFrameLocks noGrp="1"/>
          </p:cNvGraphicFramePr>
          <p:nvPr>
            <p:ph idx="1"/>
            <p:extLst>
              <p:ext uri="{D42A27DB-BD31-4B8C-83A1-F6EECF244321}">
                <p14:modId xmlns:p14="http://schemas.microsoft.com/office/powerpoint/2010/main" val="1191093541"/>
              </p:ext>
            </p:extLst>
          </p:nvPr>
        </p:nvGraphicFramePr>
        <p:xfrm>
          <a:off x="0" y="1166327"/>
          <a:ext cx="12192000" cy="56811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a:extLst>
              <a:ext uri="{FF2B5EF4-FFF2-40B4-BE49-F238E27FC236}">
                <a16:creationId xmlns:a16="http://schemas.microsoft.com/office/drawing/2014/main" id="{BD1AF5EE-8654-4A67-9A5B-51524304E16A}"/>
              </a:ext>
            </a:extLst>
          </p:cNvPr>
          <p:cNvSpPr txBox="1">
            <a:spLocks/>
          </p:cNvSpPr>
          <p:nvPr/>
        </p:nvSpPr>
        <p:spPr>
          <a:xfrm>
            <a:off x="0" y="10551"/>
            <a:ext cx="121920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dirty="0">
                <a:solidFill>
                  <a:schemeClr val="bg1"/>
                </a:solidFill>
                <a:latin typeface="+mn-lt"/>
              </a:rPr>
              <a:t>   Let’s zoom in here:</a:t>
            </a:r>
          </a:p>
        </p:txBody>
      </p:sp>
      <p:grpSp>
        <p:nvGrpSpPr>
          <p:cNvPr id="5" name="Group 4">
            <a:extLst>
              <a:ext uri="{FF2B5EF4-FFF2-40B4-BE49-F238E27FC236}">
                <a16:creationId xmlns:a16="http://schemas.microsoft.com/office/drawing/2014/main" id="{42D8323F-65C8-4EB1-87FB-FA15AC290919}"/>
              </a:ext>
            </a:extLst>
          </p:cNvPr>
          <p:cNvGrpSpPr/>
          <p:nvPr/>
        </p:nvGrpSpPr>
        <p:grpSpPr>
          <a:xfrm>
            <a:off x="3361070" y="1501599"/>
            <a:ext cx="5469860" cy="4190074"/>
            <a:chOff x="7500720" y="1450380"/>
            <a:chExt cx="2710120" cy="1969188"/>
          </a:xfrm>
        </p:grpSpPr>
        <p:sp>
          <p:nvSpPr>
            <p:cNvPr id="7" name="Rectangle: Rounded Corners 6">
              <a:extLst>
                <a:ext uri="{FF2B5EF4-FFF2-40B4-BE49-F238E27FC236}">
                  <a16:creationId xmlns:a16="http://schemas.microsoft.com/office/drawing/2014/main" id="{8142FB9E-4156-4F7A-9707-0EF445047A3C}"/>
                </a:ext>
              </a:extLst>
            </p:cNvPr>
            <p:cNvSpPr/>
            <p:nvPr/>
          </p:nvSpPr>
          <p:spPr>
            <a:xfrm>
              <a:off x="7500720" y="1450380"/>
              <a:ext cx="2710120" cy="1969188"/>
            </a:xfrm>
            <a:prstGeom prst="roundRect">
              <a:avLst>
                <a:gd name="adj" fmla="val 10000"/>
              </a:avLst>
            </a:prstGeom>
          </p:spPr>
          <p:style>
            <a:lnRef idx="2">
              <a:schemeClr val="lt1">
                <a:hueOff val="0"/>
                <a:satOff val="0"/>
                <a:lumOff val="0"/>
                <a:alphaOff val="0"/>
              </a:schemeClr>
            </a:lnRef>
            <a:fillRef idx="1">
              <a:schemeClr val="accent3">
                <a:hueOff val="2710599"/>
                <a:satOff val="100000"/>
                <a:lumOff val="-14706"/>
                <a:alphaOff val="0"/>
              </a:schemeClr>
            </a:fillRef>
            <a:effectRef idx="0">
              <a:schemeClr val="accent3">
                <a:hueOff val="2710599"/>
                <a:satOff val="100000"/>
                <a:lumOff val="-14706"/>
                <a:alphaOff val="0"/>
              </a:schemeClr>
            </a:effectRef>
            <a:fontRef idx="minor">
              <a:schemeClr val="lt1"/>
            </a:fontRef>
          </p:style>
        </p:sp>
        <p:sp>
          <p:nvSpPr>
            <p:cNvPr id="8" name="Rectangle: Rounded Corners 4">
              <a:extLst>
                <a:ext uri="{FF2B5EF4-FFF2-40B4-BE49-F238E27FC236}">
                  <a16:creationId xmlns:a16="http://schemas.microsoft.com/office/drawing/2014/main" id="{93D3839D-8399-451F-B31A-28A88B758D44}"/>
                </a:ext>
              </a:extLst>
            </p:cNvPr>
            <p:cNvSpPr txBox="1"/>
            <p:nvPr/>
          </p:nvSpPr>
          <p:spPr>
            <a:xfrm>
              <a:off x="7558396" y="1508056"/>
              <a:ext cx="2594768" cy="18538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5400" b="1" kern="1200" dirty="0"/>
                <a:t>Science (Disciplinary) Practices</a:t>
              </a:r>
            </a:p>
          </p:txBody>
        </p:sp>
      </p:grpSp>
    </p:spTree>
    <p:extLst>
      <p:ext uri="{BB962C8B-B14F-4D97-AF65-F5344CB8AC3E}">
        <p14:creationId xmlns:p14="http://schemas.microsoft.com/office/powerpoint/2010/main" val="1863107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1450364C-5D63-4783-BA41-EA0D1137CF05}"/>
              </a:ext>
            </a:extLst>
          </p:cNvPr>
          <p:cNvGraphicFramePr>
            <a:graphicFrameLocks noGrp="1"/>
          </p:cNvGraphicFramePr>
          <p:nvPr>
            <p:ph idx="1"/>
            <p:extLst>
              <p:ext uri="{D42A27DB-BD31-4B8C-83A1-F6EECF244321}">
                <p14:modId xmlns:p14="http://schemas.microsoft.com/office/powerpoint/2010/main" val="3587331758"/>
              </p:ext>
            </p:extLst>
          </p:nvPr>
        </p:nvGraphicFramePr>
        <p:xfrm>
          <a:off x="0" y="821097"/>
          <a:ext cx="12192000" cy="6036903"/>
        </p:xfrm>
        <a:graphic>
          <a:graphicData uri="http://schemas.openxmlformats.org/drawingml/2006/table">
            <a:tbl>
              <a:tblPr firstRow="1" bandRow="1">
                <a:tableStyleId>{B301B821-A1FF-4177-AEE7-76D212191A09}</a:tableStyleId>
              </a:tblPr>
              <a:tblGrid>
                <a:gridCol w="6096000">
                  <a:extLst>
                    <a:ext uri="{9D8B030D-6E8A-4147-A177-3AD203B41FA5}">
                      <a16:colId xmlns:a16="http://schemas.microsoft.com/office/drawing/2014/main" val="890523577"/>
                    </a:ext>
                  </a:extLst>
                </a:gridCol>
                <a:gridCol w="6096000">
                  <a:extLst>
                    <a:ext uri="{9D8B030D-6E8A-4147-A177-3AD203B41FA5}">
                      <a16:colId xmlns:a16="http://schemas.microsoft.com/office/drawing/2014/main" val="555269362"/>
                    </a:ext>
                  </a:extLst>
                </a:gridCol>
              </a:tblGrid>
              <a:tr h="849770">
                <a:tc>
                  <a:txBody>
                    <a:bodyPr/>
                    <a:lstStyle/>
                    <a:p>
                      <a:pPr algn="ctr"/>
                      <a:r>
                        <a:rPr lang="en-US" sz="2600" b="1" dirty="0"/>
                        <a:t>AP Biology Curriculum Framework (2012)</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endParaRPr lang="en-US" sz="2600" b="1" dirty="0"/>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109026007"/>
                  </a:ext>
                </a:extLst>
              </a:tr>
              <a:tr h="778955">
                <a:tc>
                  <a:txBody>
                    <a:bodyPr/>
                    <a:lstStyle/>
                    <a:p>
                      <a:pPr algn="ctr"/>
                      <a:r>
                        <a:rPr lang="en-US" sz="2000" b="1" dirty="0"/>
                        <a:t>Use</a:t>
                      </a:r>
                      <a:r>
                        <a:rPr lang="en-US" sz="2000" b="1" baseline="0" dirty="0"/>
                        <a:t> representations and models to communicate scientific phenomena and solve scientific problems.</a:t>
                      </a:r>
                      <a:r>
                        <a:rPr lang="en-US" sz="2000" b="1" dirty="0"/>
                        <a:t> </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endParaRPr lang="en-US" sz="2000" b="1" dirty="0"/>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43970049"/>
                  </a:ext>
                </a:extLst>
              </a:tr>
              <a:tr h="430786">
                <a:tc>
                  <a:txBody>
                    <a:bodyPr/>
                    <a:lstStyle/>
                    <a:p>
                      <a:pPr algn="ctr"/>
                      <a:r>
                        <a:rPr lang="en-US" sz="2000" b="1" dirty="0"/>
                        <a:t>Use mathematics appropriately.</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endParaRPr lang="en-US" sz="2000" b="1" dirty="0"/>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35224655"/>
                  </a:ext>
                </a:extLst>
              </a:tr>
              <a:tr h="778955">
                <a:tc>
                  <a:txBody>
                    <a:bodyPr/>
                    <a:lstStyle/>
                    <a:p>
                      <a:pPr algn="ctr"/>
                      <a:r>
                        <a:rPr lang="en-US" sz="2000" b="1" dirty="0"/>
                        <a:t>Engage in scientific questioning to extend thinking or to guide investigations within the context of the AP course.</a:t>
                      </a:r>
                    </a:p>
                  </a:txBody>
                  <a:tcPr marL="60960" marR="60960" marT="30480" marB="30480" anchor="ctr">
                    <a:lnR w="12700" cap="flat" cmpd="sng" algn="ctr">
                      <a:solidFill>
                        <a:schemeClr val="tx1"/>
                      </a:solidFill>
                      <a:prstDash val="solid"/>
                      <a:round/>
                      <a:headEnd type="none" w="med" len="med"/>
                      <a:tailEnd type="none" w="med" len="med"/>
                    </a:lnR>
                  </a:tcPr>
                </a:tc>
                <a:tc rowSpan="3">
                  <a:txBody>
                    <a:bodyPr/>
                    <a:lstStyle/>
                    <a:p>
                      <a:pPr algn="ctr"/>
                      <a:endParaRPr lang="en-US" sz="2000" b="1" dirty="0"/>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041424360"/>
                  </a:ext>
                </a:extLst>
              </a:tr>
              <a:tr h="778955">
                <a:tc>
                  <a:txBody>
                    <a:bodyPr/>
                    <a:lstStyle/>
                    <a:p>
                      <a:pPr algn="ctr"/>
                      <a:r>
                        <a:rPr lang="en-US" sz="2000" b="1" dirty="0"/>
                        <a:t>Plan and implement data collection strategies appropriate to a particular scientific question.</a:t>
                      </a:r>
                    </a:p>
                  </a:txBody>
                  <a:tcPr marL="60960" marR="60960" marT="30480" marB="30480" anchor="ctr">
                    <a:lnR w="12700" cap="flat" cmpd="sng" algn="ctr">
                      <a:solidFill>
                        <a:schemeClr val="tx1"/>
                      </a:solidFill>
                      <a:prstDash val="solid"/>
                      <a:round/>
                      <a:headEnd type="none" w="med" len="med"/>
                      <a:tailEnd type="none" w="med" len="med"/>
                    </a:lnR>
                  </a:tcPr>
                </a:tc>
                <a:tc vMerge="1">
                  <a:txBody>
                    <a:bodyPr/>
                    <a:lstStyle/>
                    <a:p>
                      <a:pPr algn="ctr"/>
                      <a:endParaRPr lang="en-US" sz="1900" dirty="0"/>
                    </a:p>
                  </a:txBody>
                  <a:tcPr marL="60960" marR="60960" marT="30480" marB="30480" anchor="ctr"/>
                </a:tc>
                <a:extLst>
                  <a:ext uri="{0D108BD9-81ED-4DB2-BD59-A6C34878D82A}">
                    <a16:rowId xmlns:a16="http://schemas.microsoft.com/office/drawing/2014/main" val="2749928613"/>
                  </a:ext>
                </a:extLst>
              </a:tr>
              <a:tr h="778955">
                <a:tc>
                  <a:txBody>
                    <a:bodyPr/>
                    <a:lstStyle/>
                    <a:p>
                      <a:pPr algn="ctr"/>
                      <a:r>
                        <a:rPr lang="en-US" sz="2000" b="1" dirty="0"/>
                        <a:t>Perform data analysis and</a:t>
                      </a:r>
                    </a:p>
                    <a:p>
                      <a:pPr algn="ctr"/>
                      <a:r>
                        <a:rPr lang="en-US" sz="2000" b="1" dirty="0"/>
                        <a:t>Evaluation of evidence.</a:t>
                      </a:r>
                    </a:p>
                  </a:txBody>
                  <a:tcPr marL="60960" marR="60960" marT="30480" marB="30480" anchor="ctr">
                    <a:lnR w="12700" cap="flat" cmpd="sng" algn="ctr">
                      <a:solidFill>
                        <a:schemeClr val="tx1"/>
                      </a:solidFill>
                      <a:prstDash val="solid"/>
                      <a:round/>
                      <a:headEnd type="none" w="med" len="med"/>
                      <a:tailEnd type="none" w="med" len="med"/>
                    </a:lnR>
                  </a:tcPr>
                </a:tc>
                <a:tc vMerge="1">
                  <a:txBody>
                    <a:bodyPr/>
                    <a:lstStyle/>
                    <a:p>
                      <a:pPr algn="ctr"/>
                      <a:endParaRPr lang="en-US" sz="1900" dirty="0"/>
                    </a:p>
                  </a:txBody>
                  <a:tcPr marL="60960" marR="60960" marT="30480" marB="30480" anchor="ctr"/>
                </a:tc>
                <a:extLst>
                  <a:ext uri="{0D108BD9-81ED-4DB2-BD59-A6C34878D82A}">
                    <a16:rowId xmlns:a16="http://schemas.microsoft.com/office/drawing/2014/main" val="227485021"/>
                  </a:ext>
                </a:extLst>
              </a:tr>
              <a:tr h="430786">
                <a:tc>
                  <a:txBody>
                    <a:bodyPr/>
                    <a:lstStyle/>
                    <a:p>
                      <a:pPr algn="ctr"/>
                      <a:r>
                        <a:rPr lang="en-US" sz="2000" b="1" dirty="0"/>
                        <a:t>Work with scientific explanations and theories.</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endParaRPr lang="en-US" sz="2000" b="1" dirty="0"/>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526273778"/>
                  </a:ext>
                </a:extLst>
              </a:tr>
              <a:tr h="778955">
                <a:tc>
                  <a:txBody>
                    <a:bodyPr/>
                    <a:lstStyle/>
                    <a:p>
                      <a:pPr algn="ctr"/>
                      <a:r>
                        <a:rPr lang="en-US" sz="2000" b="1" dirty="0"/>
                        <a:t>Connect and relate knowledge across various scales, concepts, and representations in and across domains.</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endParaRPr lang="en-US" sz="2000" b="1" dirty="0"/>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717308729"/>
                  </a:ext>
                </a:extLst>
              </a:tr>
              <a:tr h="430786">
                <a:tc>
                  <a:txBody>
                    <a:bodyPr/>
                    <a:lstStyle/>
                    <a:p>
                      <a:pPr algn="ctr"/>
                      <a:endParaRPr lang="en-US" sz="2000" b="1" dirty="0"/>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endParaRPr lang="en-US" sz="2000" b="1" dirty="0"/>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985778476"/>
                  </a:ext>
                </a:extLst>
              </a:tr>
            </a:tbl>
          </a:graphicData>
        </a:graphic>
      </p:graphicFrame>
      <p:sp>
        <p:nvSpPr>
          <p:cNvPr id="7" name="Title 1">
            <a:extLst>
              <a:ext uri="{FF2B5EF4-FFF2-40B4-BE49-F238E27FC236}">
                <a16:creationId xmlns:a16="http://schemas.microsoft.com/office/drawing/2014/main" id="{615684BD-A30B-4EB0-90D1-DC63A4BA11AB}"/>
              </a:ext>
            </a:extLst>
          </p:cNvPr>
          <p:cNvSpPr>
            <a:spLocks noGrp="1"/>
          </p:cNvSpPr>
          <p:nvPr>
            <p:ph type="title"/>
          </p:nvPr>
        </p:nvSpPr>
        <p:spPr>
          <a:xfrm>
            <a:off x="0" y="6963"/>
            <a:ext cx="12192000" cy="1325563"/>
          </a:xfrm>
        </p:spPr>
        <p:txBody>
          <a:bodyPr anchor="t">
            <a:normAutofit/>
          </a:bodyPr>
          <a:lstStyle/>
          <a:p>
            <a:pPr algn="ctr"/>
            <a:r>
              <a:rPr lang="en-US" sz="4800" dirty="0">
                <a:solidFill>
                  <a:schemeClr val="bg1"/>
                </a:solidFill>
                <a:latin typeface="+mn-lt"/>
              </a:rPr>
              <a:t>Science/Disciplinary Practices</a:t>
            </a:r>
          </a:p>
        </p:txBody>
      </p:sp>
    </p:spTree>
    <p:extLst>
      <p:ext uri="{BB962C8B-B14F-4D97-AF65-F5344CB8AC3E}">
        <p14:creationId xmlns:p14="http://schemas.microsoft.com/office/powerpoint/2010/main" val="1958115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1450364C-5D63-4783-BA41-EA0D1137CF05}"/>
              </a:ext>
            </a:extLst>
          </p:cNvPr>
          <p:cNvGraphicFramePr>
            <a:graphicFrameLocks noGrp="1"/>
          </p:cNvGraphicFramePr>
          <p:nvPr>
            <p:ph idx="1"/>
            <p:extLst>
              <p:ext uri="{D42A27DB-BD31-4B8C-83A1-F6EECF244321}">
                <p14:modId xmlns:p14="http://schemas.microsoft.com/office/powerpoint/2010/main" val="980244523"/>
              </p:ext>
            </p:extLst>
          </p:nvPr>
        </p:nvGraphicFramePr>
        <p:xfrm>
          <a:off x="0" y="817427"/>
          <a:ext cx="12192000" cy="6040573"/>
        </p:xfrm>
        <a:graphic>
          <a:graphicData uri="http://schemas.openxmlformats.org/drawingml/2006/table">
            <a:tbl>
              <a:tblPr firstRow="1" bandRow="1">
                <a:tableStyleId>{B301B821-A1FF-4177-AEE7-76D212191A09}</a:tableStyleId>
              </a:tblPr>
              <a:tblGrid>
                <a:gridCol w="6096000">
                  <a:extLst>
                    <a:ext uri="{9D8B030D-6E8A-4147-A177-3AD203B41FA5}">
                      <a16:colId xmlns:a16="http://schemas.microsoft.com/office/drawing/2014/main" val="890523577"/>
                    </a:ext>
                  </a:extLst>
                </a:gridCol>
                <a:gridCol w="6096000">
                  <a:extLst>
                    <a:ext uri="{9D8B030D-6E8A-4147-A177-3AD203B41FA5}">
                      <a16:colId xmlns:a16="http://schemas.microsoft.com/office/drawing/2014/main" val="555269362"/>
                    </a:ext>
                  </a:extLst>
                </a:gridCol>
              </a:tblGrid>
              <a:tr h="849770">
                <a:tc>
                  <a:txBody>
                    <a:bodyPr/>
                    <a:lstStyle/>
                    <a:p>
                      <a:pPr algn="ctr"/>
                      <a:r>
                        <a:rPr lang="en-US" sz="2600" b="1" dirty="0"/>
                        <a:t>AP Biology Curriculum Framework (2012)</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r>
                        <a:rPr lang="en-US" sz="2600" b="1" dirty="0"/>
                        <a:t>Undergraduate Biology </a:t>
                      </a:r>
                    </a:p>
                    <a:p>
                      <a:pPr algn="ctr"/>
                      <a:r>
                        <a:rPr lang="en-US" sz="2600" b="1" dirty="0"/>
                        <a:t>Vision and Change Report (2009)</a:t>
                      </a:r>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109026007"/>
                  </a:ext>
                </a:extLst>
              </a:tr>
              <a:tr h="778955">
                <a:tc>
                  <a:txBody>
                    <a:bodyPr/>
                    <a:lstStyle/>
                    <a:p>
                      <a:pPr algn="ctr"/>
                      <a:r>
                        <a:rPr lang="en-US" sz="2000" b="1" dirty="0"/>
                        <a:t>Use</a:t>
                      </a:r>
                      <a:r>
                        <a:rPr lang="en-US" sz="2000" b="1" baseline="0" dirty="0"/>
                        <a:t> representations and models to communicate scientific phenomena and solve scientific problems.</a:t>
                      </a:r>
                      <a:r>
                        <a:rPr lang="en-US" sz="2000" b="1" dirty="0"/>
                        <a:t> </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r>
                        <a:rPr lang="en-US" sz="2000" b="1" dirty="0"/>
                        <a:t>Use modeling and simulation.</a:t>
                      </a:r>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43970049"/>
                  </a:ext>
                </a:extLst>
              </a:tr>
              <a:tr h="430786">
                <a:tc>
                  <a:txBody>
                    <a:bodyPr/>
                    <a:lstStyle/>
                    <a:p>
                      <a:pPr algn="ctr"/>
                      <a:r>
                        <a:rPr lang="en-US" sz="2000" b="1" dirty="0"/>
                        <a:t>Use mathematics appropriately.</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r>
                        <a:rPr lang="en-US" sz="2000" b="1" dirty="0"/>
                        <a:t>Use quantitative reasoning.</a:t>
                      </a:r>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35224655"/>
                  </a:ext>
                </a:extLst>
              </a:tr>
              <a:tr h="778955">
                <a:tc>
                  <a:txBody>
                    <a:bodyPr/>
                    <a:lstStyle/>
                    <a:p>
                      <a:pPr algn="ctr"/>
                      <a:r>
                        <a:rPr lang="en-US" sz="2000" b="1" dirty="0"/>
                        <a:t>Engage in scientific questioning to extend thinking or to guide investigations within the context of the AP course.</a:t>
                      </a:r>
                    </a:p>
                  </a:txBody>
                  <a:tcPr marL="60960" marR="60960" marT="30480" marB="30480" anchor="ctr">
                    <a:lnR w="12700" cap="flat" cmpd="sng" algn="ctr">
                      <a:solidFill>
                        <a:schemeClr val="tx1"/>
                      </a:solidFill>
                      <a:prstDash val="solid"/>
                      <a:round/>
                      <a:headEnd type="none" w="med" len="med"/>
                      <a:tailEnd type="none" w="med" len="med"/>
                    </a:lnR>
                  </a:tcPr>
                </a:tc>
                <a:tc rowSpan="3">
                  <a:txBody>
                    <a:bodyPr/>
                    <a:lstStyle/>
                    <a:p>
                      <a:pPr algn="ctr"/>
                      <a:r>
                        <a:rPr lang="en-US" sz="2000" b="1" dirty="0"/>
                        <a:t>Apply the process of science.</a:t>
                      </a:r>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041424360"/>
                  </a:ext>
                </a:extLst>
              </a:tr>
              <a:tr h="778955">
                <a:tc>
                  <a:txBody>
                    <a:bodyPr/>
                    <a:lstStyle/>
                    <a:p>
                      <a:pPr algn="ctr"/>
                      <a:r>
                        <a:rPr lang="en-US" sz="2000" b="1" dirty="0"/>
                        <a:t>Plan and implement data collection strategies appropriate to a particular scientific question.</a:t>
                      </a:r>
                    </a:p>
                  </a:txBody>
                  <a:tcPr marL="60960" marR="60960" marT="30480" marB="30480" anchor="ctr">
                    <a:lnR w="12700" cap="flat" cmpd="sng" algn="ctr">
                      <a:solidFill>
                        <a:schemeClr val="tx1"/>
                      </a:solidFill>
                      <a:prstDash val="solid"/>
                      <a:round/>
                      <a:headEnd type="none" w="med" len="med"/>
                      <a:tailEnd type="none" w="med" len="med"/>
                    </a:lnR>
                  </a:tcPr>
                </a:tc>
                <a:tc vMerge="1">
                  <a:txBody>
                    <a:bodyPr/>
                    <a:lstStyle/>
                    <a:p>
                      <a:pPr algn="ctr"/>
                      <a:endParaRPr lang="en-US" sz="1900" dirty="0"/>
                    </a:p>
                  </a:txBody>
                  <a:tcPr marL="60960" marR="60960" marT="30480" marB="30480" anchor="ctr"/>
                </a:tc>
                <a:extLst>
                  <a:ext uri="{0D108BD9-81ED-4DB2-BD59-A6C34878D82A}">
                    <a16:rowId xmlns:a16="http://schemas.microsoft.com/office/drawing/2014/main" val="2749928613"/>
                  </a:ext>
                </a:extLst>
              </a:tr>
              <a:tr h="778955">
                <a:tc>
                  <a:txBody>
                    <a:bodyPr/>
                    <a:lstStyle/>
                    <a:p>
                      <a:pPr algn="ctr"/>
                      <a:r>
                        <a:rPr lang="en-US" sz="2000" b="1" dirty="0"/>
                        <a:t>Perform data analysis and</a:t>
                      </a:r>
                    </a:p>
                    <a:p>
                      <a:pPr algn="ctr"/>
                      <a:r>
                        <a:rPr lang="en-US" sz="2000" b="1" dirty="0"/>
                        <a:t>Evaluation of evidence.</a:t>
                      </a:r>
                    </a:p>
                  </a:txBody>
                  <a:tcPr marL="60960" marR="60960" marT="30480" marB="30480" anchor="ctr">
                    <a:lnR w="12700" cap="flat" cmpd="sng" algn="ctr">
                      <a:solidFill>
                        <a:schemeClr val="tx1"/>
                      </a:solidFill>
                      <a:prstDash val="solid"/>
                      <a:round/>
                      <a:headEnd type="none" w="med" len="med"/>
                      <a:tailEnd type="none" w="med" len="med"/>
                    </a:lnR>
                  </a:tcPr>
                </a:tc>
                <a:tc vMerge="1">
                  <a:txBody>
                    <a:bodyPr/>
                    <a:lstStyle/>
                    <a:p>
                      <a:pPr algn="ctr"/>
                      <a:endParaRPr lang="en-US" sz="1900" dirty="0"/>
                    </a:p>
                  </a:txBody>
                  <a:tcPr marL="60960" marR="60960" marT="30480" marB="30480" anchor="ctr"/>
                </a:tc>
                <a:extLst>
                  <a:ext uri="{0D108BD9-81ED-4DB2-BD59-A6C34878D82A}">
                    <a16:rowId xmlns:a16="http://schemas.microsoft.com/office/drawing/2014/main" val="227485021"/>
                  </a:ext>
                </a:extLst>
              </a:tr>
              <a:tr h="430786">
                <a:tc>
                  <a:txBody>
                    <a:bodyPr/>
                    <a:lstStyle/>
                    <a:p>
                      <a:pPr algn="ctr"/>
                      <a:r>
                        <a:rPr lang="en-US" sz="2000" b="1" dirty="0"/>
                        <a:t>Work with scientific explanations and theories.</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r>
                        <a:rPr lang="en-US" sz="2000" b="1" dirty="0"/>
                        <a:t>Communicate and collaborate with other disciplines.</a:t>
                      </a:r>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526273778"/>
                  </a:ext>
                </a:extLst>
              </a:tr>
              <a:tr h="778955">
                <a:tc>
                  <a:txBody>
                    <a:bodyPr/>
                    <a:lstStyle/>
                    <a:p>
                      <a:pPr algn="ctr"/>
                      <a:r>
                        <a:rPr lang="en-US" sz="2000" b="1" dirty="0"/>
                        <a:t>Connect and relate knowledge across various scales, concepts, and representations in and across domains.</a:t>
                      </a:r>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r>
                        <a:rPr lang="en-US" sz="2000" b="1" dirty="0"/>
                        <a:t>Tap into the interdisciplinary nature of science.</a:t>
                      </a:r>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717308729"/>
                  </a:ext>
                </a:extLst>
              </a:tr>
              <a:tr h="430786">
                <a:tc>
                  <a:txBody>
                    <a:bodyPr/>
                    <a:lstStyle/>
                    <a:p>
                      <a:pPr algn="ctr"/>
                      <a:endParaRPr lang="en-US" sz="2000" b="1" dirty="0"/>
                    </a:p>
                  </a:txBody>
                  <a:tcPr marL="60960" marR="60960" marT="30480" marB="30480" anchor="ctr">
                    <a:lnR w="12700" cap="flat" cmpd="sng" algn="ctr">
                      <a:solidFill>
                        <a:schemeClr val="tx1"/>
                      </a:solidFill>
                      <a:prstDash val="solid"/>
                      <a:round/>
                      <a:headEnd type="none" w="med" len="med"/>
                      <a:tailEnd type="none" w="med" len="med"/>
                    </a:lnR>
                  </a:tcPr>
                </a:tc>
                <a:tc>
                  <a:txBody>
                    <a:bodyPr/>
                    <a:lstStyle/>
                    <a:p>
                      <a:pPr algn="ctr"/>
                      <a:r>
                        <a:rPr lang="en-US" sz="1900" b="1" dirty="0"/>
                        <a:t>Understand the relationship between science and society.</a:t>
                      </a:r>
                    </a:p>
                  </a:txBody>
                  <a:tcPr marL="60960" marR="60960" marT="30480" marB="3048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985778476"/>
                  </a:ext>
                </a:extLst>
              </a:tr>
            </a:tbl>
          </a:graphicData>
        </a:graphic>
      </p:graphicFrame>
      <p:sp>
        <p:nvSpPr>
          <p:cNvPr id="7" name="Title 1">
            <a:extLst>
              <a:ext uri="{FF2B5EF4-FFF2-40B4-BE49-F238E27FC236}">
                <a16:creationId xmlns:a16="http://schemas.microsoft.com/office/drawing/2014/main" id="{615684BD-A30B-4EB0-90D1-DC63A4BA11AB}"/>
              </a:ext>
            </a:extLst>
          </p:cNvPr>
          <p:cNvSpPr>
            <a:spLocks noGrp="1"/>
          </p:cNvSpPr>
          <p:nvPr>
            <p:ph type="title"/>
          </p:nvPr>
        </p:nvSpPr>
        <p:spPr>
          <a:xfrm>
            <a:off x="0" y="0"/>
            <a:ext cx="12192000" cy="1325563"/>
          </a:xfrm>
        </p:spPr>
        <p:txBody>
          <a:bodyPr anchor="t">
            <a:normAutofit/>
          </a:bodyPr>
          <a:lstStyle/>
          <a:p>
            <a:pPr algn="ctr"/>
            <a:r>
              <a:rPr lang="en-US" sz="4800" dirty="0">
                <a:solidFill>
                  <a:schemeClr val="bg1"/>
                </a:solidFill>
                <a:latin typeface="+mn-lt"/>
              </a:rPr>
              <a:t>Science/Disciplinary Practices</a:t>
            </a:r>
          </a:p>
        </p:txBody>
      </p:sp>
    </p:spTree>
    <p:extLst>
      <p:ext uri="{BB962C8B-B14F-4D97-AF65-F5344CB8AC3E}">
        <p14:creationId xmlns:p14="http://schemas.microsoft.com/office/powerpoint/2010/main" val="460177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688F879-244C-455B-9184-4A3825866D6B}"/>
              </a:ext>
            </a:extLst>
          </p:cNvPr>
          <p:cNvSpPr txBox="1">
            <a:spLocks/>
          </p:cNvSpPr>
          <p:nvPr/>
        </p:nvSpPr>
        <p:spPr>
          <a:xfrm>
            <a:off x="0" y="10551"/>
            <a:ext cx="121920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400" dirty="0">
                <a:solidFill>
                  <a:schemeClr val="bg1"/>
                </a:solidFill>
                <a:latin typeface="+mn-lt"/>
              </a:rPr>
              <a:t>   AP Biology Exam Items</a:t>
            </a:r>
          </a:p>
        </p:txBody>
      </p:sp>
      <p:graphicFrame>
        <p:nvGraphicFramePr>
          <p:cNvPr id="5" name="Content Placeholder 3">
            <a:extLst>
              <a:ext uri="{FF2B5EF4-FFF2-40B4-BE49-F238E27FC236}">
                <a16:creationId xmlns:a16="http://schemas.microsoft.com/office/drawing/2014/main" id="{F9E0D4C8-504E-4878-B518-22F4FD0EF2C8}"/>
              </a:ext>
            </a:extLst>
          </p:cNvPr>
          <p:cNvGraphicFramePr>
            <a:graphicFrameLocks noGrp="1"/>
          </p:cNvGraphicFramePr>
          <p:nvPr>
            <p:ph idx="1"/>
            <p:extLst>
              <p:ext uri="{D42A27DB-BD31-4B8C-83A1-F6EECF244321}">
                <p14:modId xmlns:p14="http://schemas.microsoft.com/office/powerpoint/2010/main" val="717623891"/>
              </p:ext>
            </p:extLst>
          </p:nvPr>
        </p:nvGraphicFramePr>
        <p:xfrm>
          <a:off x="-1763454" y="1731157"/>
          <a:ext cx="9347200" cy="38944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35DA1F16-9D5A-4202-AE6B-BDD61F55CDD3}"/>
              </a:ext>
            </a:extLst>
          </p:cNvPr>
          <p:cNvSpPr txBox="1"/>
          <p:nvPr/>
        </p:nvSpPr>
        <p:spPr>
          <a:xfrm>
            <a:off x="5953991" y="1835141"/>
            <a:ext cx="6269182" cy="3539430"/>
          </a:xfrm>
          <a:prstGeom prst="rect">
            <a:avLst/>
          </a:prstGeom>
          <a:noFill/>
        </p:spPr>
        <p:txBody>
          <a:bodyPr wrap="square" rtlCol="0">
            <a:spAutoFit/>
          </a:bodyPr>
          <a:lstStyle/>
          <a:p>
            <a:pPr algn="ctr"/>
            <a:r>
              <a:rPr lang="en-US" sz="3600" u="sng" dirty="0">
                <a:solidFill>
                  <a:schemeClr val="bg1"/>
                </a:solidFill>
              </a:rPr>
              <a:t>Every exam item</a:t>
            </a:r>
            <a:r>
              <a:rPr lang="en-US" sz="3600" dirty="0">
                <a:solidFill>
                  <a:schemeClr val="bg1"/>
                </a:solidFill>
              </a:rPr>
              <a:t> is linked to one or more Learning Objectives, each of which contains content (</a:t>
            </a:r>
            <a:r>
              <a:rPr lang="en-US" sz="2800" i="1" dirty="0">
                <a:solidFill>
                  <a:schemeClr val="bg1"/>
                </a:solidFill>
              </a:rPr>
              <a:t>Enduring Understanding and Essential Knowledge</a:t>
            </a:r>
            <a:r>
              <a:rPr lang="en-US" sz="3600" dirty="0">
                <a:solidFill>
                  <a:schemeClr val="bg1"/>
                </a:solidFill>
              </a:rPr>
              <a:t>) and </a:t>
            </a:r>
            <a:r>
              <a:rPr lang="en-US" sz="4000" b="1" dirty="0">
                <a:solidFill>
                  <a:srgbClr val="FFFF00"/>
                </a:solidFill>
              </a:rPr>
              <a:t>one or more science practices</a:t>
            </a:r>
          </a:p>
        </p:txBody>
      </p:sp>
    </p:spTree>
    <p:extLst>
      <p:ext uri="{BB962C8B-B14F-4D97-AF65-F5344CB8AC3E}">
        <p14:creationId xmlns:p14="http://schemas.microsoft.com/office/powerpoint/2010/main" val="2050650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70549-F6C6-4FC3-9479-18909DB2AA22}"/>
              </a:ext>
            </a:extLst>
          </p:cNvPr>
          <p:cNvSpPr>
            <a:spLocks noGrp="1"/>
          </p:cNvSpPr>
          <p:nvPr>
            <p:ph type="title"/>
          </p:nvPr>
        </p:nvSpPr>
        <p:spPr>
          <a:xfrm>
            <a:off x="0" y="579734"/>
            <a:ext cx="12192000" cy="1325563"/>
          </a:xfrm>
        </p:spPr>
        <p:txBody>
          <a:bodyPr>
            <a:normAutofit/>
          </a:bodyPr>
          <a:lstStyle/>
          <a:p>
            <a:pPr algn="ctr"/>
            <a:r>
              <a:rPr lang="en-US" sz="5400" b="1" dirty="0">
                <a:solidFill>
                  <a:schemeClr val="bg1"/>
                </a:solidFill>
                <a:latin typeface="+mn-lt"/>
              </a:rPr>
              <a:t>I am the imposter in this group…</a:t>
            </a:r>
          </a:p>
        </p:txBody>
      </p:sp>
      <p:pic>
        <p:nvPicPr>
          <p:cNvPr id="1026" name="Picture 2" descr="Related image">
            <a:extLst>
              <a:ext uri="{FF2B5EF4-FFF2-40B4-BE49-F238E27FC236}">
                <a16:creationId xmlns:a16="http://schemas.microsoft.com/office/drawing/2014/main" id="{4A719419-DF34-47E9-AC4E-1D8B09BF49D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04118" y="1958713"/>
            <a:ext cx="5383763" cy="4140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5012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69117-460C-47B8-9D97-AB2FA46F1A24}"/>
              </a:ext>
            </a:extLst>
          </p:cNvPr>
          <p:cNvSpPr>
            <a:spLocks noGrp="1"/>
          </p:cNvSpPr>
          <p:nvPr>
            <p:ph type="title"/>
          </p:nvPr>
        </p:nvSpPr>
        <p:spPr>
          <a:xfrm>
            <a:off x="0" y="10552"/>
            <a:ext cx="12192000" cy="1325563"/>
          </a:xfrm>
        </p:spPr>
        <p:txBody>
          <a:bodyPr anchor="t">
            <a:normAutofit/>
          </a:bodyPr>
          <a:lstStyle/>
          <a:p>
            <a:r>
              <a:rPr lang="en-US" sz="5400" dirty="0">
                <a:solidFill>
                  <a:schemeClr val="bg1"/>
                </a:solidFill>
                <a:latin typeface="+mn-lt"/>
              </a:rPr>
              <a:t>   AP Biology Exam Items</a:t>
            </a:r>
          </a:p>
        </p:txBody>
      </p:sp>
      <p:pic>
        <p:nvPicPr>
          <p:cNvPr id="7" name="Picture 6">
            <a:extLst>
              <a:ext uri="{FF2B5EF4-FFF2-40B4-BE49-F238E27FC236}">
                <a16:creationId xmlns:a16="http://schemas.microsoft.com/office/drawing/2014/main" id="{DB1311A1-AC68-434D-8CDE-3CEE9898B6AC}"/>
              </a:ext>
            </a:extLst>
          </p:cNvPr>
          <p:cNvPicPr>
            <a:picLocks noChangeAspect="1"/>
          </p:cNvPicPr>
          <p:nvPr/>
        </p:nvPicPr>
        <p:blipFill rotWithShape="1">
          <a:blip r:embed="rId2"/>
          <a:srcRect l="28280" t="12667" r="31737" b="14450"/>
          <a:stretch/>
        </p:blipFill>
        <p:spPr>
          <a:xfrm>
            <a:off x="1244942" y="1436197"/>
            <a:ext cx="4851058" cy="4974037"/>
          </a:xfrm>
          <a:prstGeom prst="rect">
            <a:avLst/>
          </a:prstGeom>
          <a:ln>
            <a:solidFill>
              <a:srgbClr val="00B0F0"/>
            </a:solidFill>
          </a:ln>
        </p:spPr>
      </p:pic>
      <p:pic>
        <p:nvPicPr>
          <p:cNvPr id="10" name="Content Placeholder 78">
            <a:extLst>
              <a:ext uri="{FF2B5EF4-FFF2-40B4-BE49-F238E27FC236}">
                <a16:creationId xmlns:a16="http://schemas.microsoft.com/office/drawing/2014/main" id="{5FF9FE8E-318B-4ACE-B818-B54CA08D1B3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644" t="15945" r="18847" b="9072"/>
          <a:stretch/>
        </p:blipFill>
        <p:spPr>
          <a:xfrm>
            <a:off x="6383150" y="1436197"/>
            <a:ext cx="4560119" cy="3126939"/>
          </a:xfrm>
          <a:prstGeom prst="rect">
            <a:avLst/>
          </a:prstGeom>
          <a:ln>
            <a:solidFill>
              <a:srgbClr val="00B0F0"/>
            </a:solidFill>
          </a:ln>
        </p:spPr>
      </p:pic>
      <p:sp>
        <p:nvSpPr>
          <p:cNvPr id="9" name="Text Placeholder 17">
            <a:extLst>
              <a:ext uri="{FF2B5EF4-FFF2-40B4-BE49-F238E27FC236}">
                <a16:creationId xmlns:a16="http://schemas.microsoft.com/office/drawing/2014/main" id="{105F47F0-9716-4616-AAE8-FC0B9D9133D1}"/>
              </a:ext>
            </a:extLst>
          </p:cNvPr>
          <p:cNvSpPr txBox="1">
            <a:spLocks/>
          </p:cNvSpPr>
          <p:nvPr/>
        </p:nvSpPr>
        <p:spPr>
          <a:xfrm>
            <a:off x="1252092" y="1061234"/>
            <a:ext cx="4855009" cy="312773"/>
          </a:xfrm>
          <a:prstGeom prst="rect">
            <a:avLst/>
          </a:prstGeom>
          <a:solidFill>
            <a:schemeClr val="bg1">
              <a:lumMod val="65000"/>
            </a:schemeClr>
          </a:solidFill>
        </p:spPr>
        <p:txBody>
          <a:bodyPr vert="horz" lIns="365760" tIns="45720" rIns="91440" bIns="45720" rtlCol="0" anchor="ctr">
            <a:noAutofit/>
          </a:bodyPr>
          <a:lstStyle>
            <a:lvl1pPr marL="0" indent="0" algn="ctr" defTabSz="2926226" rtl="0" eaLnBrk="1" latinLnBrk="0" hangingPunct="1">
              <a:lnSpc>
                <a:spcPct val="100000"/>
              </a:lnSpc>
              <a:spcBef>
                <a:spcPts val="0"/>
              </a:spcBef>
              <a:buClr>
                <a:schemeClr val="bg1">
                  <a:lumMod val="65000"/>
                </a:schemeClr>
              </a:buClr>
              <a:buFont typeface="Arial" panose="020B0604020202020204" pitchFamily="34" charset="0"/>
              <a:buNone/>
              <a:defRPr sz="3600" kern="1200" cap="none" baseline="0">
                <a:solidFill>
                  <a:schemeClr val="bg1"/>
                </a:solidFill>
                <a:latin typeface="+mj-lt"/>
                <a:ea typeface="+mn-ea"/>
                <a:cs typeface="+mn-cs"/>
              </a:defRPr>
            </a:lvl1pPr>
            <a:lvl2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2pPr>
            <a:lvl3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3pPr>
            <a:lvl4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4pPr>
            <a:lvl5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5pPr>
            <a:lvl6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6pPr>
            <a:lvl7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7pPr>
            <a:lvl8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8pPr>
            <a:lvl9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9pPr>
          </a:lstStyle>
          <a:p>
            <a:pPr algn="l"/>
            <a:r>
              <a:rPr lang="en-US" sz="2000" dirty="0"/>
              <a:t>Multiple Choice</a:t>
            </a:r>
          </a:p>
        </p:txBody>
      </p:sp>
      <p:sp>
        <p:nvSpPr>
          <p:cNvPr id="11" name="Text Placeholder 17">
            <a:extLst>
              <a:ext uri="{FF2B5EF4-FFF2-40B4-BE49-F238E27FC236}">
                <a16:creationId xmlns:a16="http://schemas.microsoft.com/office/drawing/2014/main" id="{485E090C-1E13-46C4-AA02-87778F0E9D78}"/>
              </a:ext>
            </a:extLst>
          </p:cNvPr>
          <p:cNvSpPr txBox="1">
            <a:spLocks/>
          </p:cNvSpPr>
          <p:nvPr/>
        </p:nvSpPr>
        <p:spPr>
          <a:xfrm>
            <a:off x="6383150" y="1061234"/>
            <a:ext cx="4556758" cy="312773"/>
          </a:xfrm>
          <a:prstGeom prst="rect">
            <a:avLst/>
          </a:prstGeom>
          <a:solidFill>
            <a:schemeClr val="bg1">
              <a:lumMod val="65000"/>
            </a:schemeClr>
          </a:solidFill>
        </p:spPr>
        <p:txBody>
          <a:bodyPr vert="horz" lIns="365760" tIns="45720" rIns="91440" bIns="45720" rtlCol="0" anchor="ctr">
            <a:noAutofit/>
          </a:bodyPr>
          <a:lstStyle>
            <a:lvl1pPr marL="0" indent="0" algn="ctr" defTabSz="2926226" rtl="0" eaLnBrk="1" latinLnBrk="0" hangingPunct="1">
              <a:lnSpc>
                <a:spcPct val="100000"/>
              </a:lnSpc>
              <a:spcBef>
                <a:spcPts val="0"/>
              </a:spcBef>
              <a:buClr>
                <a:schemeClr val="bg1">
                  <a:lumMod val="65000"/>
                </a:schemeClr>
              </a:buClr>
              <a:buFont typeface="Arial" panose="020B0604020202020204" pitchFamily="34" charset="0"/>
              <a:buNone/>
              <a:defRPr sz="3600" kern="1200" cap="none" baseline="0">
                <a:solidFill>
                  <a:schemeClr val="bg1"/>
                </a:solidFill>
                <a:latin typeface="+mj-lt"/>
                <a:ea typeface="+mn-ea"/>
                <a:cs typeface="+mn-cs"/>
              </a:defRPr>
            </a:lvl1pPr>
            <a:lvl2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2pPr>
            <a:lvl3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3pPr>
            <a:lvl4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4pPr>
            <a:lvl5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5pPr>
            <a:lvl6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6pPr>
            <a:lvl7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7pPr>
            <a:lvl8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8pPr>
            <a:lvl9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9pPr>
          </a:lstStyle>
          <a:p>
            <a:pPr algn="l"/>
            <a:r>
              <a:rPr lang="en-US" sz="2000" dirty="0"/>
              <a:t>Grid-In</a:t>
            </a:r>
          </a:p>
        </p:txBody>
      </p:sp>
    </p:spTree>
    <p:extLst>
      <p:ext uri="{BB962C8B-B14F-4D97-AF65-F5344CB8AC3E}">
        <p14:creationId xmlns:p14="http://schemas.microsoft.com/office/powerpoint/2010/main" val="28691789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69117-460C-47B8-9D97-AB2FA46F1A24}"/>
              </a:ext>
            </a:extLst>
          </p:cNvPr>
          <p:cNvSpPr>
            <a:spLocks noGrp="1"/>
          </p:cNvSpPr>
          <p:nvPr>
            <p:ph type="title"/>
          </p:nvPr>
        </p:nvSpPr>
        <p:spPr>
          <a:xfrm>
            <a:off x="0" y="10552"/>
            <a:ext cx="12192000" cy="1325563"/>
          </a:xfrm>
        </p:spPr>
        <p:txBody>
          <a:bodyPr anchor="t">
            <a:normAutofit/>
          </a:bodyPr>
          <a:lstStyle/>
          <a:p>
            <a:r>
              <a:rPr lang="en-US" sz="5400" dirty="0">
                <a:solidFill>
                  <a:schemeClr val="bg1"/>
                </a:solidFill>
                <a:latin typeface="+mn-lt"/>
              </a:rPr>
              <a:t>   AP Biology Exam Items</a:t>
            </a:r>
          </a:p>
        </p:txBody>
      </p:sp>
      <p:pic>
        <p:nvPicPr>
          <p:cNvPr id="5" name="Content Placeholder 78">
            <a:extLst>
              <a:ext uri="{FF2B5EF4-FFF2-40B4-BE49-F238E27FC236}">
                <a16:creationId xmlns:a16="http://schemas.microsoft.com/office/drawing/2014/main" id="{DD0C0F55-F9D5-4A57-AA4C-8B41D4AAF68E}"/>
              </a:ext>
            </a:extLst>
          </p:cNvPr>
          <p:cNvPicPr>
            <a:picLocks noChangeAspect="1"/>
          </p:cNvPicPr>
          <p:nvPr/>
        </p:nvPicPr>
        <p:blipFill rotWithShape="1">
          <a:blip r:embed="rId2">
            <a:extLst>
              <a:ext uri="{28A0092B-C50C-407E-A947-70E740481C1C}">
                <a14:useLocalDpi xmlns:a14="http://schemas.microsoft.com/office/drawing/2010/main" val="0"/>
              </a:ext>
            </a:extLst>
          </a:blip>
          <a:srcRect l="23932" t="19682" r="23166" b="7958"/>
          <a:stretch/>
        </p:blipFill>
        <p:spPr>
          <a:xfrm>
            <a:off x="1043562" y="1904618"/>
            <a:ext cx="4855009" cy="3753103"/>
          </a:xfrm>
          <a:prstGeom prst="rect">
            <a:avLst/>
          </a:prstGeom>
          <a:ln>
            <a:solidFill>
              <a:srgbClr val="00B0F0"/>
            </a:solidFill>
          </a:ln>
        </p:spPr>
      </p:pic>
      <p:grpSp>
        <p:nvGrpSpPr>
          <p:cNvPr id="6" name="Group 5">
            <a:extLst>
              <a:ext uri="{FF2B5EF4-FFF2-40B4-BE49-F238E27FC236}">
                <a16:creationId xmlns:a16="http://schemas.microsoft.com/office/drawing/2014/main" id="{38150473-FB48-4C70-B8D3-768D1015BAD7}"/>
              </a:ext>
            </a:extLst>
          </p:cNvPr>
          <p:cNvGrpSpPr/>
          <p:nvPr/>
        </p:nvGrpSpPr>
        <p:grpSpPr>
          <a:xfrm>
            <a:off x="7003090" y="982374"/>
            <a:ext cx="4556760" cy="5375652"/>
            <a:chOff x="27470100" y="8110914"/>
            <a:chExt cx="4556760" cy="5375652"/>
          </a:xfrm>
        </p:grpSpPr>
        <p:pic>
          <p:nvPicPr>
            <p:cNvPr id="8" name="Content Placeholder 78">
              <a:extLst>
                <a:ext uri="{FF2B5EF4-FFF2-40B4-BE49-F238E27FC236}">
                  <a16:creationId xmlns:a16="http://schemas.microsoft.com/office/drawing/2014/main" id="{EE0F9D5D-FBDB-4123-A7A2-334D35761C31}"/>
                </a:ext>
              </a:extLst>
            </p:cNvPr>
            <p:cNvPicPr>
              <a:picLocks noChangeAspect="1"/>
            </p:cNvPicPr>
            <p:nvPr/>
          </p:nvPicPr>
          <p:blipFill rotWithShape="1">
            <a:blip r:embed="rId3">
              <a:extLst>
                <a:ext uri="{28A0092B-C50C-407E-A947-70E740481C1C}">
                  <a14:useLocalDpi xmlns:a14="http://schemas.microsoft.com/office/drawing/2010/main" val="0"/>
                </a:ext>
              </a:extLst>
            </a:blip>
            <a:srcRect l="26527" t="31785" r="26894" b="29845"/>
            <a:stretch/>
          </p:blipFill>
          <p:spPr>
            <a:xfrm>
              <a:off x="27470102" y="8110914"/>
              <a:ext cx="4556758" cy="1707364"/>
            </a:xfrm>
            <a:prstGeom prst="rect">
              <a:avLst/>
            </a:prstGeom>
            <a:ln>
              <a:solidFill>
                <a:srgbClr val="00B0F0"/>
              </a:solidFill>
            </a:ln>
          </p:spPr>
        </p:pic>
        <p:pic>
          <p:nvPicPr>
            <p:cNvPr id="10" name="Content Placeholder 78">
              <a:extLst>
                <a:ext uri="{FF2B5EF4-FFF2-40B4-BE49-F238E27FC236}">
                  <a16:creationId xmlns:a16="http://schemas.microsoft.com/office/drawing/2014/main" id="{4B54B7BE-EA12-417B-B963-1387C514510A}"/>
                </a:ext>
              </a:extLst>
            </p:cNvPr>
            <p:cNvPicPr>
              <a:picLocks noChangeAspect="1"/>
            </p:cNvPicPr>
            <p:nvPr/>
          </p:nvPicPr>
          <p:blipFill rotWithShape="1">
            <a:blip r:embed="rId4">
              <a:extLst>
                <a:ext uri="{28A0092B-C50C-407E-A947-70E740481C1C}">
                  <a14:useLocalDpi xmlns:a14="http://schemas.microsoft.com/office/drawing/2010/main" val="0"/>
                </a:ext>
              </a:extLst>
            </a:blip>
            <a:srcRect l="26601" t="11084" r="26819" b="6479"/>
            <a:stretch/>
          </p:blipFill>
          <p:spPr>
            <a:xfrm>
              <a:off x="27470100" y="9818278"/>
              <a:ext cx="4556758" cy="3668288"/>
            </a:xfrm>
            <a:prstGeom prst="rect">
              <a:avLst/>
            </a:prstGeom>
            <a:ln>
              <a:solidFill>
                <a:srgbClr val="00B0F0"/>
              </a:solidFill>
            </a:ln>
          </p:spPr>
        </p:pic>
      </p:grpSp>
      <p:sp>
        <p:nvSpPr>
          <p:cNvPr id="11" name="Text Placeholder 17">
            <a:extLst>
              <a:ext uri="{FF2B5EF4-FFF2-40B4-BE49-F238E27FC236}">
                <a16:creationId xmlns:a16="http://schemas.microsoft.com/office/drawing/2014/main" id="{0363BFC7-2820-4C06-8D0C-90591612D401}"/>
              </a:ext>
            </a:extLst>
          </p:cNvPr>
          <p:cNvSpPr txBox="1">
            <a:spLocks/>
          </p:cNvSpPr>
          <p:nvPr/>
        </p:nvSpPr>
        <p:spPr>
          <a:xfrm>
            <a:off x="1043558" y="1510435"/>
            <a:ext cx="4855013" cy="312773"/>
          </a:xfrm>
          <a:prstGeom prst="rect">
            <a:avLst/>
          </a:prstGeom>
          <a:solidFill>
            <a:schemeClr val="bg1">
              <a:lumMod val="65000"/>
            </a:schemeClr>
          </a:solidFill>
        </p:spPr>
        <p:txBody>
          <a:bodyPr vert="horz" lIns="365760" tIns="45720" rIns="91440" bIns="45720" rtlCol="0" anchor="ctr">
            <a:noAutofit/>
          </a:bodyPr>
          <a:lstStyle>
            <a:lvl1pPr marL="0" indent="0" algn="ctr" defTabSz="2926226" rtl="0" eaLnBrk="1" latinLnBrk="0" hangingPunct="1">
              <a:lnSpc>
                <a:spcPct val="100000"/>
              </a:lnSpc>
              <a:spcBef>
                <a:spcPts val="0"/>
              </a:spcBef>
              <a:buClr>
                <a:schemeClr val="bg1">
                  <a:lumMod val="65000"/>
                </a:schemeClr>
              </a:buClr>
              <a:buFont typeface="Arial" panose="020B0604020202020204" pitchFamily="34" charset="0"/>
              <a:buNone/>
              <a:defRPr sz="3600" kern="1200" cap="none" baseline="0">
                <a:solidFill>
                  <a:schemeClr val="bg1"/>
                </a:solidFill>
                <a:latin typeface="+mj-lt"/>
                <a:ea typeface="+mn-ea"/>
                <a:cs typeface="+mn-cs"/>
              </a:defRPr>
            </a:lvl1pPr>
            <a:lvl2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2pPr>
            <a:lvl3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3pPr>
            <a:lvl4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4pPr>
            <a:lvl5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5pPr>
            <a:lvl6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6pPr>
            <a:lvl7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7pPr>
            <a:lvl8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8pPr>
            <a:lvl9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9pPr>
          </a:lstStyle>
          <a:p>
            <a:pPr algn="l"/>
            <a:r>
              <a:rPr lang="en-US" sz="2000" dirty="0"/>
              <a:t>Short Free-Response</a:t>
            </a:r>
          </a:p>
        </p:txBody>
      </p:sp>
      <p:sp>
        <p:nvSpPr>
          <p:cNvPr id="12" name="Text Placeholder 17">
            <a:extLst>
              <a:ext uri="{FF2B5EF4-FFF2-40B4-BE49-F238E27FC236}">
                <a16:creationId xmlns:a16="http://schemas.microsoft.com/office/drawing/2014/main" id="{029400B0-B3D7-4776-BD4D-1050FBC7BE06}"/>
              </a:ext>
            </a:extLst>
          </p:cNvPr>
          <p:cNvSpPr txBox="1">
            <a:spLocks/>
          </p:cNvSpPr>
          <p:nvPr/>
        </p:nvSpPr>
        <p:spPr>
          <a:xfrm>
            <a:off x="7003090" y="584578"/>
            <a:ext cx="4556758" cy="312773"/>
          </a:xfrm>
          <a:prstGeom prst="rect">
            <a:avLst/>
          </a:prstGeom>
          <a:solidFill>
            <a:schemeClr val="bg1">
              <a:lumMod val="65000"/>
            </a:schemeClr>
          </a:solidFill>
        </p:spPr>
        <p:txBody>
          <a:bodyPr vert="horz" lIns="365760" tIns="45720" rIns="91440" bIns="45720" rtlCol="0" anchor="ctr">
            <a:noAutofit/>
          </a:bodyPr>
          <a:lstStyle>
            <a:lvl1pPr marL="0" indent="0" algn="ctr" defTabSz="2926226" rtl="0" eaLnBrk="1" latinLnBrk="0" hangingPunct="1">
              <a:lnSpc>
                <a:spcPct val="100000"/>
              </a:lnSpc>
              <a:spcBef>
                <a:spcPts val="0"/>
              </a:spcBef>
              <a:buClr>
                <a:schemeClr val="bg1">
                  <a:lumMod val="65000"/>
                </a:schemeClr>
              </a:buClr>
              <a:buFont typeface="Arial" panose="020B0604020202020204" pitchFamily="34" charset="0"/>
              <a:buNone/>
              <a:defRPr sz="3600" kern="1200" cap="none" baseline="0">
                <a:solidFill>
                  <a:schemeClr val="bg1"/>
                </a:solidFill>
                <a:latin typeface="+mj-lt"/>
                <a:ea typeface="+mn-ea"/>
                <a:cs typeface="+mn-cs"/>
              </a:defRPr>
            </a:lvl1pPr>
            <a:lvl2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2pPr>
            <a:lvl3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3pPr>
            <a:lvl4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4pPr>
            <a:lvl5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5pPr>
            <a:lvl6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6pPr>
            <a:lvl7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7pPr>
            <a:lvl8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8pPr>
            <a:lvl9pPr marL="0" indent="0" algn="l" defTabSz="2926226" rtl="0" eaLnBrk="1" latinLnBrk="0" hangingPunct="1">
              <a:lnSpc>
                <a:spcPct val="100000"/>
              </a:lnSpc>
              <a:spcBef>
                <a:spcPts val="0"/>
              </a:spcBef>
              <a:buClr>
                <a:schemeClr val="bg1">
                  <a:lumMod val="65000"/>
                </a:schemeClr>
              </a:buClr>
              <a:buFont typeface="Arial" panose="020B0604020202020204" pitchFamily="34" charset="0"/>
              <a:buNone/>
              <a:defRPr sz="4000" kern="1200" cap="all" baseline="0">
                <a:solidFill>
                  <a:schemeClr val="bg1"/>
                </a:solidFill>
                <a:latin typeface="+mj-lt"/>
                <a:ea typeface="+mn-ea"/>
                <a:cs typeface="+mn-cs"/>
              </a:defRPr>
            </a:lvl9pPr>
          </a:lstStyle>
          <a:p>
            <a:pPr algn="l"/>
            <a:r>
              <a:rPr lang="en-US" sz="2000" dirty="0"/>
              <a:t>Long Free-Response</a:t>
            </a:r>
          </a:p>
        </p:txBody>
      </p:sp>
    </p:spTree>
    <p:extLst>
      <p:ext uri="{BB962C8B-B14F-4D97-AF65-F5344CB8AC3E}">
        <p14:creationId xmlns:p14="http://schemas.microsoft.com/office/powerpoint/2010/main" val="5070781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FA5C6-721D-4D3D-B20A-FFAE2491C379}"/>
              </a:ext>
            </a:extLst>
          </p:cNvPr>
          <p:cNvSpPr>
            <a:spLocks noGrp="1"/>
          </p:cNvSpPr>
          <p:nvPr>
            <p:ph type="title"/>
          </p:nvPr>
        </p:nvSpPr>
        <p:spPr>
          <a:xfrm>
            <a:off x="0" y="0"/>
            <a:ext cx="12192000" cy="1325563"/>
          </a:xfrm>
        </p:spPr>
        <p:txBody>
          <a:bodyPr>
            <a:normAutofit/>
          </a:bodyPr>
          <a:lstStyle/>
          <a:p>
            <a:r>
              <a:rPr lang="en-US" sz="5400" dirty="0">
                <a:solidFill>
                  <a:schemeClr val="bg1"/>
                </a:solidFill>
                <a:latin typeface="+mn-lt"/>
              </a:rPr>
              <a:t>   The Preparation…</a:t>
            </a:r>
          </a:p>
        </p:txBody>
      </p:sp>
      <p:sp>
        <p:nvSpPr>
          <p:cNvPr id="4" name="Content Placeholder 14">
            <a:extLst>
              <a:ext uri="{FF2B5EF4-FFF2-40B4-BE49-F238E27FC236}">
                <a16:creationId xmlns:a16="http://schemas.microsoft.com/office/drawing/2014/main" id="{BF033E6E-3260-4B23-8D16-79A162ED2BB2}"/>
              </a:ext>
            </a:extLst>
          </p:cNvPr>
          <p:cNvSpPr>
            <a:spLocks noGrp="1"/>
          </p:cNvSpPr>
          <p:nvPr>
            <p:ph idx="1"/>
          </p:nvPr>
        </p:nvSpPr>
        <p:spPr>
          <a:xfrm>
            <a:off x="238760" y="1179371"/>
            <a:ext cx="11714480" cy="2821447"/>
          </a:xfrm>
          <a:solidFill>
            <a:schemeClr val="bg1"/>
          </a:solidFill>
        </p:spPr>
        <p:txBody>
          <a:bodyPr anchor="ctr">
            <a:noAutofit/>
          </a:bodyPr>
          <a:lstStyle/>
          <a:p>
            <a:pPr algn="just"/>
            <a:r>
              <a:rPr lang="en-US" dirty="0"/>
              <a:t>The science practices included in the AP Biology Curriculum Framework capture important aspects of the work that scientists engage in and enable students to establish lines of evidence and use them to develop and refine testable explanations and predictions of natural phenomena.</a:t>
            </a:r>
          </a:p>
          <a:p>
            <a:pPr algn="just"/>
            <a:r>
              <a:rPr lang="en-US" dirty="0"/>
              <a:t>The obvious emphasis on the disciplinary practices provides a structure on which AP Biology teachers build their courses to maximize a student’s performance on the AP Biology exam.</a:t>
            </a:r>
            <a:endParaRPr lang="en-US" dirty="0">
              <a:solidFill>
                <a:srgbClr val="FF0000"/>
              </a:solidFill>
            </a:endParaRPr>
          </a:p>
        </p:txBody>
      </p:sp>
      <p:pic>
        <p:nvPicPr>
          <p:cNvPr id="2050" name="Picture 2" descr="Related image">
            <a:extLst>
              <a:ext uri="{FF2B5EF4-FFF2-40B4-BE49-F238E27FC236}">
                <a16:creationId xmlns:a16="http://schemas.microsoft.com/office/drawing/2014/main" id="{43ABBD78-30B3-4E5D-82C5-F2D1005384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9915" y="4036554"/>
            <a:ext cx="4232169" cy="28214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9357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34" name="Picture 10" descr="Related image">
            <a:extLst>
              <a:ext uri="{FF2B5EF4-FFF2-40B4-BE49-F238E27FC236}">
                <a16:creationId xmlns:a16="http://schemas.microsoft.com/office/drawing/2014/main" id="{38497F14-A0BD-458A-BBF1-FD406C7915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987" y="1783723"/>
            <a:ext cx="4536440" cy="24099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14FA5C6-721D-4D3D-B20A-FFAE2491C379}"/>
              </a:ext>
            </a:extLst>
          </p:cNvPr>
          <p:cNvSpPr>
            <a:spLocks noGrp="1"/>
          </p:cNvSpPr>
          <p:nvPr>
            <p:ph type="title"/>
          </p:nvPr>
        </p:nvSpPr>
        <p:spPr>
          <a:xfrm>
            <a:off x="0" y="0"/>
            <a:ext cx="12192000" cy="1727200"/>
          </a:xfrm>
        </p:spPr>
        <p:txBody>
          <a:bodyPr>
            <a:noAutofit/>
          </a:bodyPr>
          <a:lstStyle/>
          <a:p>
            <a:r>
              <a:rPr lang="en-US" sz="4800" b="1" dirty="0">
                <a:solidFill>
                  <a:schemeClr val="bg1"/>
                </a:solidFill>
                <a:latin typeface="+mn-lt"/>
              </a:rPr>
              <a:t>   The Preparation…what does it look like?</a:t>
            </a:r>
            <a:br>
              <a:rPr lang="en-US" sz="4800" b="1" dirty="0">
                <a:solidFill>
                  <a:schemeClr val="bg1"/>
                </a:solidFill>
                <a:latin typeface="+mn-lt"/>
              </a:rPr>
            </a:br>
            <a:r>
              <a:rPr lang="en-US" sz="4200" b="1" dirty="0">
                <a:solidFill>
                  <a:srgbClr val="FFFF00"/>
                </a:solidFill>
                <a:latin typeface="+mn-lt"/>
              </a:rPr>
              <a:t>An active, student-centered, collaborative classroom!</a:t>
            </a:r>
          </a:p>
        </p:txBody>
      </p:sp>
      <p:pic>
        <p:nvPicPr>
          <p:cNvPr id="1030" name="Picture 6" descr="Image result for mastering biology logo images">
            <a:extLst>
              <a:ext uri="{FF2B5EF4-FFF2-40B4-BE49-F238E27FC236}">
                <a16:creationId xmlns:a16="http://schemas.microsoft.com/office/drawing/2014/main" id="{43060C26-DCBC-4F59-8AF0-EC43B5DAB9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7316" b="29502"/>
          <a:stretch/>
        </p:blipFill>
        <p:spPr bwMode="auto">
          <a:xfrm>
            <a:off x="242852" y="4906954"/>
            <a:ext cx="5830711" cy="1325563"/>
          </a:xfrm>
          <a:prstGeom prst="rect">
            <a:avLst/>
          </a:prstGeom>
          <a:solidFill>
            <a:schemeClr val="bg1"/>
          </a:solidFill>
        </p:spPr>
      </p:pic>
      <p:sp>
        <p:nvSpPr>
          <p:cNvPr id="5" name="AutoShape 14" descr="Home">
            <a:extLst>
              <a:ext uri="{FF2B5EF4-FFF2-40B4-BE49-F238E27FC236}">
                <a16:creationId xmlns:a16="http://schemas.microsoft.com/office/drawing/2014/main" id="{82CF16FA-BC66-408E-8CBE-E608453C60E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a:extLst>
              <a:ext uri="{FF2B5EF4-FFF2-40B4-BE49-F238E27FC236}">
                <a16:creationId xmlns:a16="http://schemas.microsoft.com/office/drawing/2014/main" id="{8F04D7E2-AFA6-40B9-AEF3-01513EA3F270}"/>
              </a:ext>
            </a:extLst>
          </p:cNvPr>
          <p:cNvPicPr>
            <a:picLocks noChangeAspect="1"/>
          </p:cNvPicPr>
          <p:nvPr/>
        </p:nvPicPr>
        <p:blipFill rotWithShape="1">
          <a:blip r:embed="rId4"/>
          <a:srcRect l="15000" t="22322" r="23083" b="11852"/>
          <a:stretch/>
        </p:blipFill>
        <p:spPr>
          <a:xfrm>
            <a:off x="6203526" y="3247180"/>
            <a:ext cx="5830711" cy="3486872"/>
          </a:xfrm>
          <a:prstGeom prst="rect">
            <a:avLst/>
          </a:prstGeom>
        </p:spPr>
      </p:pic>
      <p:sp>
        <p:nvSpPr>
          <p:cNvPr id="10" name="Arrow: Down 9">
            <a:extLst>
              <a:ext uri="{FF2B5EF4-FFF2-40B4-BE49-F238E27FC236}">
                <a16:creationId xmlns:a16="http://schemas.microsoft.com/office/drawing/2014/main" id="{1BF23019-16CD-4DF3-93FD-3B6F9FD4B028}"/>
              </a:ext>
            </a:extLst>
          </p:cNvPr>
          <p:cNvSpPr/>
          <p:nvPr/>
        </p:nvSpPr>
        <p:spPr>
          <a:xfrm>
            <a:off x="2990567" y="4122562"/>
            <a:ext cx="335280" cy="104140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8" name="Arrow: Down 17">
            <a:extLst>
              <a:ext uri="{FF2B5EF4-FFF2-40B4-BE49-F238E27FC236}">
                <a16:creationId xmlns:a16="http://schemas.microsoft.com/office/drawing/2014/main" id="{07C575A2-DE1F-42CF-BDD4-032100538071}"/>
              </a:ext>
            </a:extLst>
          </p:cNvPr>
          <p:cNvSpPr/>
          <p:nvPr/>
        </p:nvSpPr>
        <p:spPr>
          <a:xfrm rot="17835043">
            <a:off x="5705008" y="2518933"/>
            <a:ext cx="335280" cy="120102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01080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B34F7B-FAFE-495E-ACCA-A9933CC42C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2330" y="1580937"/>
            <a:ext cx="6827341" cy="3031635"/>
          </a:xfrm>
          <a:prstGeom prst="rect">
            <a:avLst/>
          </a:prstGeom>
        </p:spPr>
      </p:pic>
      <p:pic>
        <p:nvPicPr>
          <p:cNvPr id="10" name="Picture 9">
            <a:extLst>
              <a:ext uri="{FF2B5EF4-FFF2-40B4-BE49-F238E27FC236}">
                <a16:creationId xmlns:a16="http://schemas.microsoft.com/office/drawing/2014/main" id="{A5E456A3-0AFD-4DC5-9940-32C341453668}"/>
              </a:ext>
            </a:extLst>
          </p:cNvPr>
          <p:cNvPicPr>
            <a:picLocks noChangeAspect="1"/>
          </p:cNvPicPr>
          <p:nvPr/>
        </p:nvPicPr>
        <p:blipFill rotWithShape="1">
          <a:blip r:embed="rId3"/>
          <a:srcRect l="18583" t="10518" r="19667" b="71704"/>
          <a:stretch/>
        </p:blipFill>
        <p:spPr>
          <a:xfrm>
            <a:off x="2331720" y="3226857"/>
            <a:ext cx="7528560" cy="1219200"/>
          </a:xfrm>
          <a:prstGeom prst="rect">
            <a:avLst/>
          </a:prstGeom>
          <a:ln>
            <a:solidFill>
              <a:schemeClr val="bg1"/>
            </a:solidFill>
          </a:ln>
        </p:spPr>
      </p:pic>
      <p:pic>
        <p:nvPicPr>
          <p:cNvPr id="9" name="Picture 12" descr="Image result for data nuggets">
            <a:extLst>
              <a:ext uri="{FF2B5EF4-FFF2-40B4-BE49-F238E27FC236}">
                <a16:creationId xmlns:a16="http://schemas.microsoft.com/office/drawing/2014/main" id="{2F245AEC-5128-4C82-93C4-E0843EB8AB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6615" y="4942510"/>
            <a:ext cx="4536440" cy="1317891"/>
          </a:xfrm>
          <a:prstGeom prst="rect">
            <a:avLst/>
          </a:prstGeom>
          <a:solidFill>
            <a:schemeClr val="bg1"/>
          </a:solidFill>
        </p:spPr>
      </p:pic>
      <p:pic>
        <p:nvPicPr>
          <p:cNvPr id="2050" name="Picture 2" descr="POGIL™ Activities AP* Biology">
            <a:extLst>
              <a:ext uri="{FF2B5EF4-FFF2-40B4-BE49-F238E27FC236}">
                <a16:creationId xmlns:a16="http://schemas.microsoft.com/office/drawing/2014/main" id="{88A8D34E-807B-4CFC-BF49-3098A21F28C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4692" t="3259" r="24883" b="61778"/>
          <a:stretch/>
        </p:blipFill>
        <p:spPr bwMode="auto">
          <a:xfrm>
            <a:off x="7388123" y="4561771"/>
            <a:ext cx="2317262" cy="2079368"/>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46B52D30-5EF1-45A3-8FC5-CBF0B23EE16E}"/>
              </a:ext>
            </a:extLst>
          </p:cNvPr>
          <p:cNvSpPr>
            <a:spLocks noGrp="1"/>
          </p:cNvSpPr>
          <p:nvPr>
            <p:ph type="title"/>
          </p:nvPr>
        </p:nvSpPr>
        <p:spPr>
          <a:xfrm>
            <a:off x="0" y="0"/>
            <a:ext cx="12192000" cy="1727200"/>
          </a:xfrm>
        </p:spPr>
        <p:txBody>
          <a:bodyPr>
            <a:noAutofit/>
          </a:bodyPr>
          <a:lstStyle/>
          <a:p>
            <a:r>
              <a:rPr lang="en-US" sz="4800" b="1" dirty="0">
                <a:solidFill>
                  <a:schemeClr val="bg1"/>
                </a:solidFill>
                <a:latin typeface="+mn-lt"/>
              </a:rPr>
              <a:t>   The Preparation…what does it look like?</a:t>
            </a:r>
            <a:br>
              <a:rPr lang="en-US" sz="4800" b="1" dirty="0">
                <a:solidFill>
                  <a:schemeClr val="bg1"/>
                </a:solidFill>
                <a:latin typeface="+mn-lt"/>
              </a:rPr>
            </a:br>
            <a:r>
              <a:rPr lang="en-US" sz="4200" b="1" dirty="0">
                <a:solidFill>
                  <a:srgbClr val="FFFF00"/>
                </a:solidFill>
                <a:latin typeface="+mn-lt"/>
              </a:rPr>
              <a:t>An active, student-centered, collaborative classroom!</a:t>
            </a:r>
          </a:p>
        </p:txBody>
      </p:sp>
    </p:spTree>
    <p:extLst>
      <p:ext uri="{BB962C8B-B14F-4D97-AF65-F5344CB8AC3E}">
        <p14:creationId xmlns:p14="http://schemas.microsoft.com/office/powerpoint/2010/main" val="1402047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FA5C6-721D-4D3D-B20A-FFAE2491C379}"/>
              </a:ext>
            </a:extLst>
          </p:cNvPr>
          <p:cNvSpPr>
            <a:spLocks noGrp="1"/>
          </p:cNvSpPr>
          <p:nvPr>
            <p:ph type="title"/>
          </p:nvPr>
        </p:nvSpPr>
        <p:spPr>
          <a:xfrm>
            <a:off x="0" y="0"/>
            <a:ext cx="12192000" cy="1325563"/>
          </a:xfrm>
        </p:spPr>
        <p:txBody>
          <a:bodyPr>
            <a:normAutofit/>
          </a:bodyPr>
          <a:lstStyle/>
          <a:p>
            <a:r>
              <a:rPr lang="en-US" sz="5400" dirty="0">
                <a:solidFill>
                  <a:schemeClr val="bg1"/>
                </a:solidFill>
                <a:latin typeface="+mn-lt"/>
              </a:rPr>
              <a:t>   The Hand-off…</a:t>
            </a:r>
          </a:p>
        </p:txBody>
      </p:sp>
      <p:sp>
        <p:nvSpPr>
          <p:cNvPr id="4" name="Content Placeholder 14">
            <a:extLst>
              <a:ext uri="{FF2B5EF4-FFF2-40B4-BE49-F238E27FC236}">
                <a16:creationId xmlns:a16="http://schemas.microsoft.com/office/drawing/2014/main" id="{BF033E6E-3260-4B23-8D16-79A162ED2BB2}"/>
              </a:ext>
            </a:extLst>
          </p:cNvPr>
          <p:cNvSpPr>
            <a:spLocks noGrp="1"/>
          </p:cNvSpPr>
          <p:nvPr>
            <p:ph idx="1"/>
          </p:nvPr>
        </p:nvSpPr>
        <p:spPr>
          <a:xfrm>
            <a:off x="197556" y="1325563"/>
            <a:ext cx="11796889" cy="2324418"/>
          </a:xfrm>
          <a:solidFill>
            <a:schemeClr val="bg1"/>
          </a:solidFill>
        </p:spPr>
        <p:txBody>
          <a:bodyPr anchor="ctr">
            <a:normAutofit/>
          </a:bodyPr>
          <a:lstStyle/>
          <a:p>
            <a:pPr algn="just"/>
            <a:r>
              <a:rPr lang="en-US" sz="3000" dirty="0"/>
              <a:t>Developing these skills and knowledge is not merely about exam performance but also preparing students for the “hand-off” to higher education </a:t>
            </a:r>
            <a:r>
              <a:rPr lang="en-US" sz="3000" dirty="0">
                <a:highlight>
                  <a:srgbClr val="FFFF00"/>
                </a:highlight>
              </a:rPr>
              <a:t>– </a:t>
            </a:r>
            <a:r>
              <a:rPr lang="en-US" sz="3000" b="1" dirty="0">
                <a:highlight>
                  <a:srgbClr val="FFFF00"/>
                </a:highlight>
              </a:rPr>
              <a:t>this is a more important goal! </a:t>
            </a:r>
          </a:p>
          <a:p>
            <a:pPr algn="just"/>
            <a:r>
              <a:rPr lang="en-US" sz="3000" dirty="0"/>
              <a:t>Building these skills and knowledge develops readiness for the study of advanced topics in subsequent college courses.</a:t>
            </a:r>
          </a:p>
        </p:txBody>
      </p:sp>
      <p:pic>
        <p:nvPicPr>
          <p:cNvPr id="3074" name="Picture 2" descr="Related image">
            <a:extLst>
              <a:ext uri="{FF2B5EF4-FFF2-40B4-BE49-F238E27FC236}">
                <a16:creationId xmlns:a16="http://schemas.microsoft.com/office/drawing/2014/main" id="{9D685F9E-B836-43A5-B698-8DF3FC5CC4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25" y="3802380"/>
            <a:ext cx="3333750" cy="27813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013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FA5C6-721D-4D3D-B20A-FFAE2491C379}"/>
              </a:ext>
            </a:extLst>
          </p:cNvPr>
          <p:cNvSpPr>
            <a:spLocks noGrp="1"/>
          </p:cNvSpPr>
          <p:nvPr>
            <p:ph type="title"/>
          </p:nvPr>
        </p:nvSpPr>
        <p:spPr>
          <a:xfrm>
            <a:off x="0" y="0"/>
            <a:ext cx="12192000" cy="1325563"/>
          </a:xfrm>
        </p:spPr>
        <p:txBody>
          <a:bodyPr>
            <a:normAutofit/>
          </a:bodyPr>
          <a:lstStyle/>
          <a:p>
            <a:r>
              <a:rPr lang="en-US" sz="5400" dirty="0">
                <a:solidFill>
                  <a:schemeClr val="bg1"/>
                </a:solidFill>
                <a:latin typeface="+mn-lt"/>
              </a:rPr>
              <a:t>   The Future…</a:t>
            </a:r>
          </a:p>
        </p:txBody>
      </p:sp>
      <p:sp>
        <p:nvSpPr>
          <p:cNvPr id="4" name="Content Placeholder 14">
            <a:extLst>
              <a:ext uri="{FF2B5EF4-FFF2-40B4-BE49-F238E27FC236}">
                <a16:creationId xmlns:a16="http://schemas.microsoft.com/office/drawing/2014/main" id="{BF033E6E-3260-4B23-8D16-79A162ED2BB2}"/>
              </a:ext>
            </a:extLst>
          </p:cNvPr>
          <p:cNvSpPr>
            <a:spLocks noGrp="1"/>
          </p:cNvSpPr>
          <p:nvPr>
            <p:ph idx="1"/>
          </p:nvPr>
        </p:nvSpPr>
        <p:spPr>
          <a:xfrm>
            <a:off x="228600" y="1215074"/>
            <a:ext cx="11734800" cy="1975165"/>
          </a:xfrm>
          <a:solidFill>
            <a:schemeClr val="bg1"/>
          </a:solidFill>
        </p:spPr>
        <p:txBody>
          <a:bodyPr anchor="ctr">
            <a:noAutofit/>
          </a:bodyPr>
          <a:lstStyle/>
          <a:p>
            <a:pPr algn="just"/>
            <a:r>
              <a:rPr lang="en-US" sz="3000" dirty="0"/>
              <a:t>Developing these skills and knowledge helps produce scientifically curious and literate citizens and leaders who can make informed decisions about the many biology-related problems they are bound to encounter in their lifetimes. </a:t>
            </a:r>
            <a:r>
              <a:rPr lang="en-US" sz="3000" b="1" dirty="0">
                <a:highlight>
                  <a:srgbClr val="FFFF00"/>
                </a:highlight>
              </a:rPr>
              <a:t>AND this is the MOST important goal! </a:t>
            </a:r>
          </a:p>
        </p:txBody>
      </p:sp>
      <p:pic>
        <p:nvPicPr>
          <p:cNvPr id="4100" name="Picture 4" descr="Related image">
            <a:extLst>
              <a:ext uri="{FF2B5EF4-FFF2-40B4-BE49-F238E27FC236}">
                <a16:creationId xmlns:a16="http://schemas.microsoft.com/office/drawing/2014/main" id="{91CBE3A1-3904-40A5-B790-934174CE39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430" b="21158"/>
          <a:stretch/>
        </p:blipFill>
        <p:spPr bwMode="auto">
          <a:xfrm>
            <a:off x="3776486" y="3500120"/>
            <a:ext cx="4639028" cy="2895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0357935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122" name="Picture 2" descr="Image result for scientific literacy quotes">
            <a:extLst>
              <a:ext uri="{FF2B5EF4-FFF2-40B4-BE49-F238E27FC236}">
                <a16:creationId xmlns:a16="http://schemas.microsoft.com/office/drawing/2014/main" id="{6BCF3D7D-E3A7-4696-A04E-5D6D96ECC502}"/>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5398" b="10023"/>
          <a:stretch/>
        </p:blipFill>
        <p:spPr bwMode="auto">
          <a:xfrm>
            <a:off x="1406607" y="1767840"/>
            <a:ext cx="9378785" cy="376634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06A9F67E-2B08-4613-9AEE-49F78D170D5D}"/>
              </a:ext>
            </a:extLst>
          </p:cNvPr>
          <p:cNvSpPr>
            <a:spLocks noGrp="1"/>
          </p:cNvSpPr>
          <p:nvPr>
            <p:ph type="title"/>
          </p:nvPr>
        </p:nvSpPr>
        <p:spPr>
          <a:xfrm>
            <a:off x="0" y="0"/>
            <a:ext cx="12192000" cy="1325563"/>
          </a:xfrm>
        </p:spPr>
        <p:txBody>
          <a:bodyPr>
            <a:normAutofit/>
          </a:bodyPr>
          <a:lstStyle/>
          <a:p>
            <a:r>
              <a:rPr lang="en-US" sz="5400" dirty="0">
                <a:solidFill>
                  <a:schemeClr val="bg1"/>
                </a:solidFill>
                <a:latin typeface="+mn-lt"/>
              </a:rPr>
              <a:t>   Any questions or comments?</a:t>
            </a:r>
          </a:p>
        </p:txBody>
      </p:sp>
    </p:spTree>
    <p:extLst>
      <p:ext uri="{BB962C8B-B14F-4D97-AF65-F5344CB8AC3E}">
        <p14:creationId xmlns:p14="http://schemas.microsoft.com/office/powerpoint/2010/main" val="4244160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A0A26-2527-44F5-A575-DF90EBEDB059}"/>
              </a:ext>
            </a:extLst>
          </p:cNvPr>
          <p:cNvSpPr>
            <a:spLocks noGrp="1"/>
          </p:cNvSpPr>
          <p:nvPr>
            <p:ph type="title"/>
          </p:nvPr>
        </p:nvSpPr>
        <p:spPr>
          <a:xfrm>
            <a:off x="0" y="-635"/>
            <a:ext cx="12192000" cy="1325563"/>
          </a:xfrm>
        </p:spPr>
        <p:txBody>
          <a:bodyPr>
            <a:normAutofit/>
          </a:bodyPr>
          <a:lstStyle/>
          <a:p>
            <a:pPr algn="ctr"/>
            <a:r>
              <a:rPr lang="en-US" sz="6000" b="1" dirty="0">
                <a:solidFill>
                  <a:schemeClr val="bg1"/>
                </a:solidFill>
                <a:latin typeface="+mn-lt"/>
              </a:rPr>
              <a:t>Ann Brokaw</a:t>
            </a:r>
          </a:p>
        </p:txBody>
      </p:sp>
      <p:sp>
        <p:nvSpPr>
          <p:cNvPr id="3" name="Content Placeholder 2">
            <a:extLst>
              <a:ext uri="{FF2B5EF4-FFF2-40B4-BE49-F238E27FC236}">
                <a16:creationId xmlns:a16="http://schemas.microsoft.com/office/drawing/2014/main" id="{53AEA1BE-0C6E-4F48-8DB0-7995D67F5C2C}"/>
              </a:ext>
            </a:extLst>
          </p:cNvPr>
          <p:cNvSpPr>
            <a:spLocks noGrp="1"/>
          </p:cNvSpPr>
          <p:nvPr>
            <p:ph idx="1"/>
          </p:nvPr>
        </p:nvSpPr>
        <p:spPr>
          <a:xfrm>
            <a:off x="538843" y="1467027"/>
            <a:ext cx="11114314" cy="2360295"/>
          </a:xfrm>
        </p:spPr>
        <p:txBody>
          <a:bodyPr>
            <a:normAutofit lnSpcReduction="10000"/>
          </a:bodyPr>
          <a:lstStyle/>
          <a:p>
            <a:r>
              <a:rPr lang="en-US" sz="3600" dirty="0">
                <a:solidFill>
                  <a:schemeClr val="bg1"/>
                </a:solidFill>
              </a:rPr>
              <a:t>AP Biology, College Credit Plus Biology, Academic Biology</a:t>
            </a:r>
          </a:p>
          <a:p>
            <a:r>
              <a:rPr lang="en-US" sz="3600" dirty="0">
                <a:solidFill>
                  <a:schemeClr val="bg1"/>
                </a:solidFill>
              </a:rPr>
              <a:t>Rocky River City Schools, Rocky River, Ohio</a:t>
            </a:r>
          </a:p>
          <a:p>
            <a:r>
              <a:rPr lang="en-US" sz="3600" dirty="0">
                <a:solidFill>
                  <a:schemeClr val="bg1"/>
                </a:solidFill>
              </a:rPr>
              <a:t>Cuyahoga Community College, Cleveland, Ohio</a:t>
            </a:r>
          </a:p>
          <a:p>
            <a:r>
              <a:rPr lang="en-US" sz="3600" dirty="0">
                <a:solidFill>
                  <a:schemeClr val="bg1"/>
                </a:solidFill>
              </a:rPr>
              <a:t>25</a:t>
            </a:r>
            <a:r>
              <a:rPr lang="en-US" sz="3600" baseline="30000" dirty="0">
                <a:solidFill>
                  <a:schemeClr val="bg1"/>
                </a:solidFill>
              </a:rPr>
              <a:t>th</a:t>
            </a:r>
            <a:r>
              <a:rPr lang="en-US" sz="3600" dirty="0">
                <a:solidFill>
                  <a:schemeClr val="bg1"/>
                </a:solidFill>
              </a:rPr>
              <a:t> year in the biology classroom</a:t>
            </a:r>
          </a:p>
        </p:txBody>
      </p:sp>
      <p:pic>
        <p:nvPicPr>
          <p:cNvPr id="4" name="Picture 3" descr="RRCSmission.jpg">
            <a:extLst>
              <a:ext uri="{FF2B5EF4-FFF2-40B4-BE49-F238E27FC236}">
                <a16:creationId xmlns:a16="http://schemas.microsoft.com/office/drawing/2014/main" id="{F37AAE05-AAE1-48C1-84A4-4F3F8B5938F3}"/>
              </a:ext>
            </a:extLst>
          </p:cNvPr>
          <p:cNvPicPr>
            <a:picLocks noChangeAspect="1"/>
          </p:cNvPicPr>
          <p:nvPr/>
        </p:nvPicPr>
        <p:blipFill>
          <a:blip r:embed="rId2"/>
          <a:srcRect/>
          <a:stretch>
            <a:fillRect/>
          </a:stretch>
        </p:blipFill>
        <p:spPr bwMode="auto">
          <a:xfrm>
            <a:off x="3615642" y="4318873"/>
            <a:ext cx="4960717" cy="19508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17931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BDEA926-9498-4699-B6BA-6F0F7E24F3E2}"/>
              </a:ext>
            </a:extLst>
          </p:cNvPr>
          <p:cNvGraphicFramePr/>
          <p:nvPr>
            <p:extLst>
              <p:ext uri="{D42A27DB-BD31-4B8C-83A1-F6EECF244321}">
                <p14:modId xmlns:p14="http://schemas.microsoft.com/office/powerpoint/2010/main" val="1188677037"/>
              </p:ext>
            </p:extLst>
          </p:nvPr>
        </p:nvGraphicFramePr>
        <p:xfrm>
          <a:off x="77755" y="-139958"/>
          <a:ext cx="12036490" cy="45160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777AFAA3-D061-4A78-A4B7-3190BB81FBD8}"/>
              </a:ext>
            </a:extLst>
          </p:cNvPr>
          <p:cNvSpPr>
            <a:spLocks noGrp="1"/>
          </p:cNvSpPr>
          <p:nvPr>
            <p:ph type="title"/>
          </p:nvPr>
        </p:nvSpPr>
        <p:spPr>
          <a:xfrm>
            <a:off x="0" y="18255"/>
            <a:ext cx="12192000" cy="1325563"/>
          </a:xfrm>
        </p:spPr>
        <p:txBody>
          <a:bodyPr>
            <a:normAutofit/>
          </a:bodyPr>
          <a:lstStyle/>
          <a:p>
            <a:r>
              <a:rPr lang="en-US" sz="5400" dirty="0">
                <a:solidFill>
                  <a:schemeClr val="bg1"/>
                </a:solidFill>
                <a:latin typeface="+mn-lt"/>
              </a:rPr>
              <a:t>   Initial Task:</a:t>
            </a:r>
          </a:p>
        </p:txBody>
      </p:sp>
    </p:spTree>
    <p:extLst>
      <p:ext uri="{BB962C8B-B14F-4D97-AF65-F5344CB8AC3E}">
        <p14:creationId xmlns:p14="http://schemas.microsoft.com/office/powerpoint/2010/main" val="2805596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BDEA926-9498-4699-B6BA-6F0F7E24F3E2}"/>
              </a:ext>
            </a:extLst>
          </p:cNvPr>
          <p:cNvGraphicFramePr/>
          <p:nvPr>
            <p:extLst>
              <p:ext uri="{D42A27DB-BD31-4B8C-83A1-F6EECF244321}">
                <p14:modId xmlns:p14="http://schemas.microsoft.com/office/powerpoint/2010/main" val="2399595357"/>
              </p:ext>
            </p:extLst>
          </p:nvPr>
        </p:nvGraphicFramePr>
        <p:xfrm>
          <a:off x="77755" y="-139958"/>
          <a:ext cx="12036490" cy="45160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777AFAA3-D061-4A78-A4B7-3190BB81FBD8}"/>
              </a:ext>
            </a:extLst>
          </p:cNvPr>
          <p:cNvSpPr>
            <a:spLocks noGrp="1"/>
          </p:cNvSpPr>
          <p:nvPr>
            <p:ph type="title"/>
          </p:nvPr>
        </p:nvSpPr>
        <p:spPr>
          <a:xfrm>
            <a:off x="0" y="18255"/>
            <a:ext cx="12192000" cy="1325563"/>
          </a:xfrm>
        </p:spPr>
        <p:txBody>
          <a:bodyPr>
            <a:normAutofit/>
          </a:bodyPr>
          <a:lstStyle/>
          <a:p>
            <a:r>
              <a:rPr lang="en-US" sz="5400" dirty="0">
                <a:solidFill>
                  <a:schemeClr val="bg1"/>
                </a:solidFill>
                <a:latin typeface="+mn-lt"/>
              </a:rPr>
              <a:t>   Initial Task:</a:t>
            </a:r>
          </a:p>
        </p:txBody>
      </p:sp>
    </p:spTree>
    <p:extLst>
      <p:ext uri="{BB962C8B-B14F-4D97-AF65-F5344CB8AC3E}">
        <p14:creationId xmlns:p14="http://schemas.microsoft.com/office/powerpoint/2010/main" val="2006889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BDEA926-9498-4699-B6BA-6F0F7E24F3E2}"/>
              </a:ext>
            </a:extLst>
          </p:cNvPr>
          <p:cNvGraphicFramePr/>
          <p:nvPr>
            <p:extLst>
              <p:ext uri="{D42A27DB-BD31-4B8C-83A1-F6EECF244321}">
                <p14:modId xmlns:p14="http://schemas.microsoft.com/office/powerpoint/2010/main" val="1661373230"/>
              </p:ext>
            </p:extLst>
          </p:nvPr>
        </p:nvGraphicFramePr>
        <p:xfrm>
          <a:off x="77755" y="-139958"/>
          <a:ext cx="12036490" cy="45160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777AFAA3-D061-4A78-A4B7-3190BB81FBD8}"/>
              </a:ext>
            </a:extLst>
          </p:cNvPr>
          <p:cNvSpPr>
            <a:spLocks noGrp="1"/>
          </p:cNvSpPr>
          <p:nvPr>
            <p:ph type="title"/>
          </p:nvPr>
        </p:nvSpPr>
        <p:spPr>
          <a:xfrm>
            <a:off x="0" y="18255"/>
            <a:ext cx="12192000" cy="1325563"/>
          </a:xfrm>
        </p:spPr>
        <p:txBody>
          <a:bodyPr>
            <a:normAutofit/>
          </a:bodyPr>
          <a:lstStyle/>
          <a:p>
            <a:r>
              <a:rPr lang="en-US" sz="5400" dirty="0">
                <a:solidFill>
                  <a:schemeClr val="bg1"/>
                </a:solidFill>
                <a:latin typeface="+mn-lt"/>
              </a:rPr>
              <a:t>   Initial Task:</a:t>
            </a:r>
          </a:p>
        </p:txBody>
      </p:sp>
    </p:spTree>
    <p:extLst>
      <p:ext uri="{BB962C8B-B14F-4D97-AF65-F5344CB8AC3E}">
        <p14:creationId xmlns:p14="http://schemas.microsoft.com/office/powerpoint/2010/main" val="109793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BDEA926-9498-4699-B6BA-6F0F7E24F3E2}"/>
              </a:ext>
            </a:extLst>
          </p:cNvPr>
          <p:cNvGraphicFramePr/>
          <p:nvPr>
            <p:extLst>
              <p:ext uri="{D42A27DB-BD31-4B8C-83A1-F6EECF244321}">
                <p14:modId xmlns:p14="http://schemas.microsoft.com/office/powerpoint/2010/main" val="3554829145"/>
              </p:ext>
            </p:extLst>
          </p:nvPr>
        </p:nvGraphicFramePr>
        <p:xfrm>
          <a:off x="77755" y="-139958"/>
          <a:ext cx="12036490" cy="45160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777AFAA3-D061-4A78-A4B7-3190BB81FBD8}"/>
              </a:ext>
            </a:extLst>
          </p:cNvPr>
          <p:cNvSpPr>
            <a:spLocks noGrp="1"/>
          </p:cNvSpPr>
          <p:nvPr>
            <p:ph type="title"/>
          </p:nvPr>
        </p:nvSpPr>
        <p:spPr>
          <a:xfrm>
            <a:off x="0" y="18255"/>
            <a:ext cx="12192000" cy="1325563"/>
          </a:xfrm>
        </p:spPr>
        <p:txBody>
          <a:bodyPr>
            <a:normAutofit/>
          </a:bodyPr>
          <a:lstStyle/>
          <a:p>
            <a:r>
              <a:rPr lang="en-US" sz="5400" dirty="0">
                <a:solidFill>
                  <a:schemeClr val="bg1"/>
                </a:solidFill>
                <a:latin typeface="+mn-lt"/>
              </a:rPr>
              <a:t>   Initial Task:</a:t>
            </a:r>
          </a:p>
        </p:txBody>
      </p:sp>
      <p:sp>
        <p:nvSpPr>
          <p:cNvPr id="12" name="Rectangle: Rounded Corners 11">
            <a:extLst>
              <a:ext uri="{FF2B5EF4-FFF2-40B4-BE49-F238E27FC236}">
                <a16:creationId xmlns:a16="http://schemas.microsoft.com/office/drawing/2014/main" id="{75C3AFCB-0798-4909-9012-87D3B195A413}"/>
              </a:ext>
            </a:extLst>
          </p:cNvPr>
          <p:cNvSpPr/>
          <p:nvPr/>
        </p:nvSpPr>
        <p:spPr>
          <a:xfrm>
            <a:off x="1492898" y="3536706"/>
            <a:ext cx="9433249" cy="13995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600" b="1" dirty="0"/>
              <a:t>What knowledge and skills do students need to be able to successfully answer these questions?</a:t>
            </a:r>
          </a:p>
        </p:txBody>
      </p:sp>
      <p:graphicFrame>
        <p:nvGraphicFramePr>
          <p:cNvPr id="5" name="Diagram 4">
            <a:extLst>
              <a:ext uri="{FF2B5EF4-FFF2-40B4-BE49-F238E27FC236}">
                <a16:creationId xmlns:a16="http://schemas.microsoft.com/office/drawing/2014/main" id="{A8B75A48-112D-4038-A1B7-7964A00D06FB}"/>
              </a:ext>
            </a:extLst>
          </p:cNvPr>
          <p:cNvGraphicFramePr/>
          <p:nvPr>
            <p:extLst>
              <p:ext uri="{D42A27DB-BD31-4B8C-83A1-F6EECF244321}">
                <p14:modId xmlns:p14="http://schemas.microsoft.com/office/powerpoint/2010/main" val="2995853854"/>
              </p:ext>
            </p:extLst>
          </p:nvPr>
        </p:nvGraphicFramePr>
        <p:xfrm>
          <a:off x="4359469" y="4842988"/>
          <a:ext cx="3473062" cy="233620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43489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BDEA926-9498-4699-B6BA-6F0F7E24F3E2}"/>
              </a:ext>
            </a:extLst>
          </p:cNvPr>
          <p:cNvGraphicFramePr/>
          <p:nvPr>
            <p:extLst>
              <p:ext uri="{D42A27DB-BD31-4B8C-83A1-F6EECF244321}">
                <p14:modId xmlns:p14="http://schemas.microsoft.com/office/powerpoint/2010/main" val="3820439864"/>
              </p:ext>
            </p:extLst>
          </p:nvPr>
        </p:nvGraphicFramePr>
        <p:xfrm>
          <a:off x="77755" y="-139958"/>
          <a:ext cx="12036490" cy="45160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777AFAA3-D061-4A78-A4B7-3190BB81FBD8}"/>
              </a:ext>
            </a:extLst>
          </p:cNvPr>
          <p:cNvSpPr>
            <a:spLocks noGrp="1"/>
          </p:cNvSpPr>
          <p:nvPr>
            <p:ph type="title"/>
          </p:nvPr>
        </p:nvSpPr>
        <p:spPr>
          <a:xfrm>
            <a:off x="0" y="18255"/>
            <a:ext cx="12192000" cy="1325563"/>
          </a:xfrm>
        </p:spPr>
        <p:txBody>
          <a:bodyPr>
            <a:normAutofit/>
          </a:bodyPr>
          <a:lstStyle/>
          <a:p>
            <a:r>
              <a:rPr lang="en-US" sz="5400" dirty="0">
                <a:solidFill>
                  <a:schemeClr val="bg1"/>
                </a:solidFill>
                <a:latin typeface="+mn-lt"/>
              </a:rPr>
              <a:t>   Initial Task:</a:t>
            </a:r>
          </a:p>
        </p:txBody>
      </p:sp>
      <p:sp>
        <p:nvSpPr>
          <p:cNvPr id="12" name="Rectangle: Rounded Corners 11">
            <a:extLst>
              <a:ext uri="{FF2B5EF4-FFF2-40B4-BE49-F238E27FC236}">
                <a16:creationId xmlns:a16="http://schemas.microsoft.com/office/drawing/2014/main" id="{75C3AFCB-0798-4909-9012-87D3B195A413}"/>
              </a:ext>
            </a:extLst>
          </p:cNvPr>
          <p:cNvSpPr/>
          <p:nvPr/>
        </p:nvSpPr>
        <p:spPr>
          <a:xfrm>
            <a:off x="1492898" y="3536706"/>
            <a:ext cx="9433249" cy="13995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600" b="1" dirty="0"/>
              <a:t>What knowledge and skills do students need to be able to successfully answer these questions?</a:t>
            </a:r>
          </a:p>
        </p:txBody>
      </p:sp>
      <p:graphicFrame>
        <p:nvGraphicFramePr>
          <p:cNvPr id="13" name="Diagram 12">
            <a:extLst>
              <a:ext uri="{FF2B5EF4-FFF2-40B4-BE49-F238E27FC236}">
                <a16:creationId xmlns:a16="http://schemas.microsoft.com/office/drawing/2014/main" id="{32770E10-1A9D-4D20-8A16-AA55D5047A5C}"/>
              </a:ext>
            </a:extLst>
          </p:cNvPr>
          <p:cNvGraphicFramePr/>
          <p:nvPr>
            <p:extLst>
              <p:ext uri="{D42A27DB-BD31-4B8C-83A1-F6EECF244321}">
                <p14:modId xmlns:p14="http://schemas.microsoft.com/office/powerpoint/2010/main" val="364951286"/>
              </p:ext>
            </p:extLst>
          </p:nvPr>
        </p:nvGraphicFramePr>
        <p:xfrm>
          <a:off x="4359469" y="4842988"/>
          <a:ext cx="3473062" cy="233620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158617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A390C-DC7A-4080-96D1-E0CDFBD9620F}"/>
              </a:ext>
            </a:extLst>
          </p:cNvPr>
          <p:cNvSpPr>
            <a:spLocks noGrp="1"/>
          </p:cNvSpPr>
          <p:nvPr>
            <p:ph type="title"/>
          </p:nvPr>
        </p:nvSpPr>
        <p:spPr>
          <a:xfrm>
            <a:off x="0" y="0"/>
            <a:ext cx="12192000" cy="1325563"/>
          </a:xfrm>
        </p:spPr>
        <p:txBody>
          <a:bodyPr>
            <a:normAutofit/>
          </a:bodyPr>
          <a:lstStyle/>
          <a:p>
            <a:r>
              <a:rPr lang="en-US" sz="5400" dirty="0">
                <a:solidFill>
                  <a:schemeClr val="bg1"/>
                </a:solidFill>
                <a:latin typeface="+mn-lt"/>
              </a:rPr>
              <a:t>   Share thoughts…</a:t>
            </a:r>
          </a:p>
        </p:txBody>
      </p:sp>
      <p:pic>
        <p:nvPicPr>
          <p:cNvPr id="1026" name="Picture 2" descr="Related image">
            <a:extLst>
              <a:ext uri="{FF2B5EF4-FFF2-40B4-BE49-F238E27FC236}">
                <a16:creationId xmlns:a16="http://schemas.microsoft.com/office/drawing/2014/main" id="{7EA55371-0CFC-4562-AF50-4D991C92853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88280" y="1646045"/>
            <a:ext cx="7815439" cy="39300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0996498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741</TotalTime>
  <Words>903</Words>
  <Application>Microsoft Office PowerPoint</Application>
  <PresentationFormat>Widescreen</PresentationFormat>
  <Paragraphs>120</Paragraphs>
  <Slides>27</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Disciplinary Practices in AP Biology</vt:lpstr>
      <vt:lpstr>I am the imposter in this group…</vt:lpstr>
      <vt:lpstr>Ann Brokaw</vt:lpstr>
      <vt:lpstr>   Initial Task:</vt:lpstr>
      <vt:lpstr>   Initial Task:</vt:lpstr>
      <vt:lpstr>   Initial Task:</vt:lpstr>
      <vt:lpstr>   Initial Task:</vt:lpstr>
      <vt:lpstr>   Initial Task:</vt:lpstr>
      <vt:lpstr>   Share thoughts…</vt:lpstr>
      <vt:lpstr> AP Biology Re-design</vt:lpstr>
      <vt:lpstr>   The AP Biology Big Ideas:</vt:lpstr>
      <vt:lpstr>   Within each Big Idea:</vt:lpstr>
      <vt:lpstr>PowerPoint Presentation</vt:lpstr>
      <vt:lpstr>   Within each Big Idea:</vt:lpstr>
      <vt:lpstr>PowerPoint Presentation</vt:lpstr>
      <vt:lpstr>PowerPoint Presentation</vt:lpstr>
      <vt:lpstr>Science/Disciplinary Practices</vt:lpstr>
      <vt:lpstr>Science/Disciplinary Practices</vt:lpstr>
      <vt:lpstr>PowerPoint Presentation</vt:lpstr>
      <vt:lpstr>   AP Biology Exam Items</vt:lpstr>
      <vt:lpstr>   AP Biology Exam Items</vt:lpstr>
      <vt:lpstr>   The Preparation…</vt:lpstr>
      <vt:lpstr>   The Preparation…what does it look like? An active, student-centered, collaborative classroom!</vt:lpstr>
      <vt:lpstr>   The Preparation…what does it look like? An active, student-centered, collaborative classroom!</vt:lpstr>
      <vt:lpstr>   The Hand-off…</vt:lpstr>
      <vt:lpstr>   The Future…</vt:lpstr>
      <vt:lpstr>   Any questions or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 Brokaw</dc:creator>
  <cp:lastModifiedBy>Ann Brokaw</cp:lastModifiedBy>
  <cp:revision>37</cp:revision>
  <cp:lastPrinted>2018-02-22T21:52:25Z</cp:lastPrinted>
  <dcterms:created xsi:type="dcterms:W3CDTF">2018-02-04T17:29:50Z</dcterms:created>
  <dcterms:modified xsi:type="dcterms:W3CDTF">2018-02-22T21:52:27Z</dcterms:modified>
</cp:coreProperties>
</file>